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4982" r:id="rId1"/>
    <p:sldMasterId id="2147485081" r:id="rId2"/>
    <p:sldMasterId id="2147485085" r:id="rId3"/>
    <p:sldMasterId id="2147485093" r:id="rId4"/>
    <p:sldMasterId id="2147485083" r:id="rId5"/>
    <p:sldMasterId id="2147485087" r:id="rId6"/>
    <p:sldMasterId id="2147485089" r:id="rId7"/>
    <p:sldMasterId id="2147485091" r:id="rId8"/>
    <p:sldMasterId id="2147485073" r:id="rId9"/>
    <p:sldMasterId id="2147485070" r:id="rId10"/>
  </p:sldMasterIdLst>
  <p:notesMasterIdLst>
    <p:notesMasterId r:id="rId28"/>
  </p:notesMasterIdLst>
  <p:handoutMasterIdLst>
    <p:handoutMasterId r:id="rId29"/>
  </p:handoutMasterIdLst>
  <p:sldIdLst>
    <p:sldId id="302" r:id="rId11"/>
    <p:sldId id="419" r:id="rId12"/>
    <p:sldId id="420" r:id="rId13"/>
    <p:sldId id="408" r:id="rId14"/>
    <p:sldId id="423" r:id="rId15"/>
    <p:sldId id="424" r:id="rId16"/>
    <p:sldId id="421" r:id="rId17"/>
    <p:sldId id="427" r:id="rId18"/>
    <p:sldId id="428" r:id="rId19"/>
    <p:sldId id="422" r:id="rId20"/>
    <p:sldId id="425" r:id="rId21"/>
    <p:sldId id="429" r:id="rId22"/>
    <p:sldId id="432" r:id="rId23"/>
    <p:sldId id="430" r:id="rId24"/>
    <p:sldId id="348" r:id="rId25"/>
    <p:sldId id="349" r:id="rId26"/>
    <p:sldId id="309" r:id="rId27"/>
  </p:sldIdLst>
  <p:sldSz cx="9144000" cy="5143500" type="screen16x9"/>
  <p:notesSz cx="6858000" cy="9144000"/>
  <p:defaultTextStyle>
    <a:defPPr>
      <a:defRPr lang="ja-JP"/>
    </a:defPPr>
    <a:lvl1pPr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D2DEEF"/>
    <a:srgbClr val="D9D9D9"/>
    <a:srgbClr val="0A807C"/>
    <a:srgbClr val="D36163"/>
    <a:srgbClr val="10A99A"/>
    <a:srgbClr val="6464E6"/>
    <a:srgbClr val="0000FF"/>
    <a:srgbClr val="CCFFCC"/>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3455" autoAdjust="0"/>
  </p:normalViewPr>
  <p:slideViewPr>
    <p:cSldViewPr snapToGrid="0" snapToObjects="1">
      <p:cViewPr varScale="1">
        <p:scale>
          <a:sx n="69" d="100"/>
          <a:sy n="69" d="100"/>
        </p:scale>
        <p:origin x="590" y="6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76" d="100"/>
          <a:sy n="76" d="100"/>
        </p:scale>
        <p:origin x="2918"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13B03E-5F20-4FE9-AE8F-91B893F34AB0}" type="datetimeFigureOut">
              <a:rPr kumimoji="1" lang="ja-JP" altLang="en-US" smtClean="0"/>
              <a:t>2022/9/7</a:t>
            </a:fld>
            <a:endParaRPr kumimoji="1" lang="ja-JP" altLang="en-US" dirty="0"/>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0EB71C-CB81-48F9-9CC9-1F57D1F346E3}" type="slidenum">
              <a:rPr kumimoji="1" lang="ja-JP" altLang="en-US" smtClean="0"/>
              <a:t>‹#›</a:t>
            </a:fld>
            <a:endParaRPr kumimoji="1" lang="ja-JP" altLang="en-US" dirty="0"/>
          </a:p>
        </p:txBody>
      </p:sp>
    </p:spTree>
    <p:extLst>
      <p:ext uri="{BB962C8B-B14F-4D97-AF65-F5344CB8AC3E}">
        <p14:creationId xmlns:p14="http://schemas.microsoft.com/office/powerpoint/2010/main" val="40538561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23280-4631-449D-B6CA-E374E1E336EF}" type="datetimeFigureOut">
              <a:rPr kumimoji="1" lang="ja-JP" altLang="en-US" smtClean="0"/>
              <a:t>2022/9/7</a:t>
            </a:fld>
            <a:endParaRPr kumimoji="1" lang="ja-JP" altLang="en-US" dirty="0"/>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44F106-CE4D-4C0B-9204-00F638B8A095}" type="slidenum">
              <a:rPr kumimoji="1" lang="ja-JP" altLang="en-US" smtClean="0"/>
              <a:t>‹#›</a:t>
            </a:fld>
            <a:endParaRPr kumimoji="1" lang="ja-JP" altLang="en-US" dirty="0"/>
          </a:p>
        </p:txBody>
      </p:sp>
    </p:spTree>
    <p:extLst>
      <p:ext uri="{BB962C8B-B14F-4D97-AF65-F5344CB8AC3E}">
        <p14:creationId xmlns:p14="http://schemas.microsoft.com/office/powerpoint/2010/main" val="40851502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6115719" y="12658"/>
            <a:ext cx="2990769" cy="253916"/>
          </a:xfrm>
          <a:prstGeom prst="rect">
            <a:avLst/>
          </a:prstGeom>
          <a:noFill/>
        </p:spPr>
        <p:txBody>
          <a:bodyPr wrap="square" lIns="27000" rIns="27000" rtlCol="0" anchor="ctr" anchorCtr="0">
            <a:spAutoFit/>
          </a:body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276789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末尾ページ・ロゴ入り">
    <p:spTree>
      <p:nvGrpSpPr>
        <p:cNvPr id="1" name=""/>
        <p:cNvGrpSpPr/>
        <p:nvPr/>
      </p:nvGrpSpPr>
      <p:grpSpPr>
        <a:xfrm>
          <a:off x="0" y="0"/>
          <a:ext cx="0" cy="0"/>
          <a:chOff x="0" y="0"/>
          <a:chExt cx="0" cy="0"/>
        </a:xfrm>
      </p:grpSpPr>
      <p:grpSp>
        <p:nvGrpSpPr>
          <p:cNvPr id="2" name="グループ化 1"/>
          <p:cNvGrpSpPr/>
          <p:nvPr userDrawn="1"/>
        </p:nvGrpSpPr>
        <p:grpSpPr>
          <a:xfrm>
            <a:off x="771501" y="390780"/>
            <a:ext cx="7605760" cy="4344710"/>
            <a:chOff x="771501" y="390780"/>
            <a:chExt cx="7605760" cy="4344710"/>
          </a:xfrm>
        </p:grpSpPr>
        <p:pic>
          <p:nvPicPr>
            <p:cNvPr id="8" name="図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52445" y="2264512"/>
              <a:ext cx="2639111" cy="614477"/>
            </a:xfrm>
            <a:prstGeom prst="rect">
              <a:avLst/>
            </a:prstGeom>
          </p:spPr>
        </p:pic>
        <p:grpSp>
          <p:nvGrpSpPr>
            <p:cNvPr id="9" name="グループ化 8"/>
            <p:cNvGrpSpPr/>
            <p:nvPr userDrawn="1"/>
          </p:nvGrpSpPr>
          <p:grpSpPr>
            <a:xfrm>
              <a:off x="771501" y="390780"/>
              <a:ext cx="7605760" cy="34769"/>
              <a:chOff x="1028668" y="521040"/>
              <a:chExt cx="10141013" cy="46358"/>
            </a:xfrm>
            <a:solidFill>
              <a:srgbClr val="6464E6"/>
            </a:solidFill>
          </p:grpSpPr>
          <p:sp>
            <p:nvSpPr>
              <p:cNvPr id="43" name="正方形/長方形 42"/>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4" name="正方形/長方形 43"/>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5" name="正方形/長方形 44"/>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6" name="正方形/長方形 45"/>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7" name="正方形/長方形 46"/>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8" name="正方形/長方形 47"/>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9" name="正方形/長方形 48"/>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50" name="正方形/長方形 49"/>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grpSp>
          <p:nvGrpSpPr>
            <p:cNvPr id="10" name="グループ化 9"/>
            <p:cNvGrpSpPr/>
            <p:nvPr userDrawn="1"/>
          </p:nvGrpSpPr>
          <p:grpSpPr>
            <a:xfrm>
              <a:off x="771501" y="1469660"/>
              <a:ext cx="7605760" cy="34769"/>
              <a:chOff x="1028668" y="521040"/>
              <a:chExt cx="10141013" cy="46358"/>
            </a:xfrm>
            <a:solidFill>
              <a:srgbClr val="6464E6"/>
            </a:solidFill>
          </p:grpSpPr>
          <p:sp>
            <p:nvSpPr>
              <p:cNvPr id="35" name="正方形/長方形 34"/>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6" name="正方形/長方形 35"/>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7" name="正方形/長方形 36"/>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8" name="正方形/長方形 37"/>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9" name="正方形/長方形 38"/>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0" name="正方形/長方形 39"/>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1" name="正方形/長方形 40"/>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2" name="正方形/長方形 41"/>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sp>
          <p:nvSpPr>
            <p:cNvPr id="11" name="正方形/長方形 10"/>
            <p:cNvSpPr>
              <a:spLocks noChangeAspect="1"/>
            </p:cNvSpPr>
            <p:nvPr userDrawn="1"/>
          </p:nvSpPr>
          <p:spPr>
            <a:xfrm flipH="1" flipV="1">
              <a:off x="771501"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2" name="正方形/長方形 11"/>
            <p:cNvSpPr>
              <a:spLocks noChangeAspect="1"/>
            </p:cNvSpPr>
            <p:nvPr userDrawn="1"/>
          </p:nvSpPr>
          <p:spPr>
            <a:xfrm>
              <a:off x="1853140"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4" name="正方形/長方形 13"/>
            <p:cNvSpPr>
              <a:spLocks noChangeAspect="1"/>
            </p:cNvSpPr>
            <p:nvPr userDrawn="1"/>
          </p:nvSpPr>
          <p:spPr>
            <a:xfrm>
              <a:off x="7261334"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5" name="正方形/長方形 14"/>
            <p:cNvSpPr>
              <a:spLocks noChangeAspect="1"/>
            </p:cNvSpPr>
            <p:nvPr userDrawn="1"/>
          </p:nvSpPr>
          <p:spPr>
            <a:xfrm>
              <a:off x="8342972"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nvGrpSpPr>
            <p:cNvPr id="17" name="グループ化 16"/>
            <p:cNvGrpSpPr/>
            <p:nvPr userDrawn="1"/>
          </p:nvGrpSpPr>
          <p:grpSpPr>
            <a:xfrm>
              <a:off x="771501" y="3627418"/>
              <a:ext cx="7605760" cy="34769"/>
              <a:chOff x="1028668" y="521040"/>
              <a:chExt cx="10141013" cy="46358"/>
            </a:xfrm>
            <a:solidFill>
              <a:srgbClr val="6464E6"/>
            </a:solidFill>
          </p:grpSpPr>
          <p:sp>
            <p:nvSpPr>
              <p:cNvPr id="27" name="正方形/長方形 26"/>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8" name="正方形/長方形 27"/>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9" name="正方形/長方形 28"/>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0" name="正方形/長方形 29"/>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1" name="正方形/長方形 30"/>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2" name="正方形/長方形 31"/>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3" name="正方形/長方形 32"/>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4" name="正方形/長方形 33"/>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grpSp>
          <p:nvGrpSpPr>
            <p:cNvPr id="18" name="グループ化 17"/>
            <p:cNvGrpSpPr/>
            <p:nvPr userDrawn="1"/>
          </p:nvGrpSpPr>
          <p:grpSpPr>
            <a:xfrm>
              <a:off x="771501" y="4700721"/>
              <a:ext cx="7605760" cy="34769"/>
              <a:chOff x="1028668" y="521040"/>
              <a:chExt cx="10141013" cy="46358"/>
            </a:xfrm>
            <a:solidFill>
              <a:srgbClr val="6464E6"/>
            </a:solidFill>
          </p:grpSpPr>
          <p:sp>
            <p:nvSpPr>
              <p:cNvPr id="19" name="正方形/長方形 18"/>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0" name="正方形/長方形 19"/>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1" name="正方形/長方形 20"/>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2" name="正方形/長方形 21"/>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3" name="正方形/長方形 22"/>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4" name="正方形/長方形 23"/>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5" name="正方形/長方形 24"/>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6" name="正方形/長方形 25"/>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grpSp>
    </p:spTree>
    <p:extLst>
      <p:ext uri="{BB962C8B-B14F-4D97-AF65-F5344CB8AC3E}">
        <p14:creationId xmlns:p14="http://schemas.microsoft.com/office/powerpoint/2010/main" val="29418071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72099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06838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26099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15661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96025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6115719" y="12658"/>
            <a:ext cx="2990769" cy="253916"/>
          </a:xfrm>
          <a:prstGeom prst="rect">
            <a:avLst/>
          </a:prstGeom>
          <a:noFill/>
        </p:spPr>
        <p:txBody>
          <a:bodyPr wrap="square" lIns="27000" rIns="27000" rtlCol="0" anchor="ctr" anchorCtr="0">
            <a:spAutoFit/>
          </a:body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919403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6115719" y="12658"/>
            <a:ext cx="2990769" cy="253916"/>
          </a:xfrm>
          <a:prstGeom prst="rect">
            <a:avLst/>
          </a:prstGeom>
          <a:noFill/>
        </p:spPr>
        <p:txBody>
          <a:bodyPr wrap="square" lIns="27000" rIns="27000" rtlCol="0" anchor="ctr" anchorCtr="0">
            <a:spAutoFit/>
          </a:body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200925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3915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3" descr="logo_white_stacked.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8013" y="948386"/>
            <a:ext cx="1834103" cy="583935"/>
          </a:xfrm>
          <a:prstGeom prst="rect">
            <a:avLst/>
          </a:prstGeom>
        </p:spPr>
      </p:pic>
      <p:pic>
        <p:nvPicPr>
          <p:cNvPr id="6" name="図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8644" y="425093"/>
            <a:ext cx="1965764" cy="457698"/>
          </a:xfrm>
          <a:prstGeom prst="rect">
            <a:avLst/>
          </a:prstGeom>
        </p:spPr>
      </p:pic>
      <p:pic>
        <p:nvPicPr>
          <p:cNvPr id="2" name="図 1"/>
          <p:cNvPicPr>
            <a:picLocks noChangeAspect="1"/>
          </p:cNvPicPr>
          <p:nvPr userDrawn="1"/>
        </p:nvPicPr>
        <p:blipFill>
          <a:blip r:embed="rId5"/>
          <a:stretch>
            <a:fillRect/>
          </a:stretch>
        </p:blipFill>
        <p:spPr>
          <a:xfrm>
            <a:off x="7499753" y="-1256"/>
            <a:ext cx="1646063" cy="1639966"/>
          </a:xfrm>
          <a:prstGeom prst="rect">
            <a:avLst/>
          </a:prstGeom>
        </p:spPr>
      </p:pic>
      <p:sp>
        <p:nvSpPr>
          <p:cNvPr id="12" name="テキスト ボックス 11"/>
          <p:cNvSpPr txBox="1"/>
          <p:nvPr userDrawn="1"/>
        </p:nvSpPr>
        <p:spPr>
          <a:xfrm>
            <a:off x="7539989" y="4876459"/>
            <a:ext cx="1596912" cy="230832"/>
          </a:xfrm>
          <a:prstGeom prst="rect">
            <a:avLst/>
          </a:prstGeom>
          <a:noFill/>
        </p:spPr>
        <p:txBody>
          <a:bodyPr wrap="none" rtlCol="0">
            <a:spAutoFit/>
          </a:bodyPr>
          <a:lstStyle/>
          <a:p>
            <a:pPr algn="l"/>
            <a:r>
              <a:rPr kumimoji="1" lang="en-US" altLang="ja-JP" sz="900" dirty="0" smtClean="0">
                <a:solidFill>
                  <a:schemeClr val="tx1"/>
                </a:solidFill>
                <a:latin typeface="Calibri" panose="020F0502020204030204" pitchFamily="34" charset="0"/>
                <a:cs typeface="Calibri" panose="020F0502020204030204" pitchFamily="34" charset="0"/>
              </a:rPr>
              <a:t>© i-PRO | All Rights</a:t>
            </a:r>
            <a:r>
              <a:rPr kumimoji="1" lang="en-US" altLang="ja-JP" sz="900" baseline="0" dirty="0" smtClean="0">
                <a:solidFill>
                  <a:schemeClr val="tx1"/>
                </a:solidFill>
                <a:latin typeface="Calibri" panose="020F0502020204030204" pitchFamily="34" charset="0"/>
                <a:cs typeface="Calibri" panose="020F0502020204030204" pitchFamily="34" charset="0"/>
              </a:rPr>
              <a:t> Reserved.</a:t>
            </a:r>
            <a:endParaRPr kumimoji="1" lang="ja-JP" altLang="en-US" sz="900" dirty="0">
              <a:solidFill>
                <a:schemeClr val="tx1"/>
              </a:solidFill>
              <a:latin typeface="Calibri" panose="020F0502020204030204" pitchFamily="34" charset="0"/>
              <a:cs typeface="Calibri" panose="020F0502020204030204" pitchFamily="34" charset="0"/>
            </a:endParaRPr>
          </a:p>
        </p:txBody>
      </p:sp>
      <p:sp>
        <p:nvSpPr>
          <p:cNvPr id="3" name="タイトル プレースホルダー 2"/>
          <p:cNvSpPr>
            <a:spLocks noGrp="1"/>
          </p:cNvSpPr>
          <p:nvPr>
            <p:ph type="title"/>
          </p:nvPr>
        </p:nvSpPr>
        <p:spPr>
          <a:xfrm>
            <a:off x="576232" y="1829700"/>
            <a:ext cx="7886700" cy="993775"/>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2234640366"/>
      </p:ext>
    </p:extLst>
  </p:cSld>
  <p:clrMap bg1="lt1" tx1="dk1" bg2="lt2" tx2="dk2" accent1="accent1" accent2="accent2" accent3="accent3" accent4="accent4" accent5="accent5" accent6="accent6" hlink="hlink" folHlink="folHlink"/>
  <p:sldLayoutIdLst>
    <p:sldLayoutId id="2147484986"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0"/>
            <a:ext cx="9144000" cy="51435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013"/>
          </a:p>
        </p:txBody>
      </p:sp>
      <p:sp>
        <p:nvSpPr>
          <p:cNvPr id="3" name="テキスト ボックス 2"/>
          <p:cNvSpPr txBox="1"/>
          <p:nvPr userDrawn="1"/>
        </p:nvSpPr>
        <p:spPr>
          <a:xfrm>
            <a:off x="7547088" y="4869996"/>
            <a:ext cx="1596912" cy="230832"/>
          </a:xfrm>
          <a:prstGeom prst="rect">
            <a:avLst/>
          </a:prstGeom>
          <a:noFill/>
        </p:spPr>
        <p:txBody>
          <a:bodyPr wrap="none" rtlCol="0">
            <a:spAutoFit/>
          </a:bodyPr>
          <a:lstStyle/>
          <a:p>
            <a:pPr algn="l"/>
            <a:r>
              <a:rPr kumimoji="1" lang="en-US" altLang="ja-JP" sz="900" dirty="0" smtClean="0">
                <a:solidFill>
                  <a:schemeClr val="bg1"/>
                </a:solidFill>
                <a:latin typeface="Calibri" panose="020F0502020204030204" pitchFamily="34" charset="0"/>
                <a:cs typeface="Calibri" panose="020F0502020204030204" pitchFamily="34" charset="0"/>
              </a:rPr>
              <a:t>© i-PRO | All Rights</a:t>
            </a:r>
            <a:r>
              <a:rPr kumimoji="1" lang="en-US" altLang="ja-JP" sz="900" baseline="0" dirty="0" smtClean="0">
                <a:solidFill>
                  <a:schemeClr val="bg1"/>
                </a:solidFill>
                <a:latin typeface="Calibri" panose="020F0502020204030204" pitchFamily="34" charset="0"/>
                <a:cs typeface="Calibri" panose="020F0502020204030204" pitchFamily="34" charset="0"/>
              </a:rPr>
              <a:t> Reserved.</a:t>
            </a:r>
            <a:endParaRPr kumimoji="1" lang="ja-JP" altLang="en-US" sz="900" dirty="0">
              <a:solidFill>
                <a:schemeClr val="bg1"/>
              </a:solidFill>
              <a:latin typeface="Calibri" panose="020F0502020204030204" pitchFamily="34" charset="0"/>
              <a:cs typeface="Calibri" panose="020F0502020204030204" pitchFamily="34" charset="0"/>
            </a:endParaRPr>
          </a:p>
        </p:txBody>
      </p:sp>
      <p:grpSp>
        <p:nvGrpSpPr>
          <p:cNvPr id="4" name="グループ化 3"/>
          <p:cNvGrpSpPr/>
          <p:nvPr userDrawn="1"/>
        </p:nvGrpSpPr>
        <p:grpSpPr>
          <a:xfrm>
            <a:off x="771501" y="390780"/>
            <a:ext cx="7605760" cy="4344710"/>
            <a:chOff x="771501" y="390780"/>
            <a:chExt cx="7605760" cy="4344710"/>
          </a:xfrm>
        </p:grpSpPr>
        <p:pic>
          <p:nvPicPr>
            <p:cNvPr id="5" name="図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52445" y="2264512"/>
              <a:ext cx="2639111" cy="614477"/>
            </a:xfrm>
            <a:prstGeom prst="rect">
              <a:avLst/>
            </a:prstGeom>
          </p:spPr>
        </p:pic>
        <p:grpSp>
          <p:nvGrpSpPr>
            <p:cNvPr id="6" name="グループ化 5"/>
            <p:cNvGrpSpPr/>
            <p:nvPr userDrawn="1"/>
          </p:nvGrpSpPr>
          <p:grpSpPr>
            <a:xfrm>
              <a:off x="771501" y="390780"/>
              <a:ext cx="7605760" cy="34769"/>
              <a:chOff x="1028668" y="521040"/>
              <a:chExt cx="10141013" cy="46358"/>
            </a:xfrm>
            <a:solidFill>
              <a:srgbClr val="6464E6"/>
            </a:solidFill>
          </p:grpSpPr>
          <p:sp>
            <p:nvSpPr>
              <p:cNvPr id="38" name="正方形/長方形 37"/>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9" name="正方形/長方形 38"/>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0" name="正方形/長方形 39"/>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1" name="正方形/長方形 40"/>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2" name="正方形/長方形 41"/>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3" name="正方形/長方形 42"/>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4" name="正方形/長方形 43"/>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5" name="正方形/長方形 44"/>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grpSp>
          <p:nvGrpSpPr>
            <p:cNvPr id="7" name="グループ化 6"/>
            <p:cNvGrpSpPr/>
            <p:nvPr userDrawn="1"/>
          </p:nvGrpSpPr>
          <p:grpSpPr>
            <a:xfrm>
              <a:off x="771501" y="1469660"/>
              <a:ext cx="7605760" cy="34769"/>
              <a:chOff x="1028668" y="521040"/>
              <a:chExt cx="10141013" cy="46358"/>
            </a:xfrm>
            <a:solidFill>
              <a:srgbClr val="6464E6"/>
            </a:solidFill>
          </p:grpSpPr>
          <p:sp>
            <p:nvSpPr>
              <p:cNvPr id="30" name="正方形/長方形 29"/>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1" name="正方形/長方形 30"/>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2" name="正方形/長方形 31"/>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3" name="正方形/長方形 32"/>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4" name="正方形/長方形 33"/>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5" name="正方形/長方形 34"/>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6" name="正方形/長方形 35"/>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7" name="正方形/長方形 36"/>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sp>
          <p:nvSpPr>
            <p:cNvPr id="8" name="正方形/長方形 7"/>
            <p:cNvSpPr>
              <a:spLocks noChangeAspect="1"/>
            </p:cNvSpPr>
            <p:nvPr userDrawn="1"/>
          </p:nvSpPr>
          <p:spPr>
            <a:xfrm flipH="1" flipV="1">
              <a:off x="771501"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9" name="正方形/長方形 8"/>
            <p:cNvSpPr>
              <a:spLocks noChangeAspect="1"/>
            </p:cNvSpPr>
            <p:nvPr userDrawn="1"/>
          </p:nvSpPr>
          <p:spPr>
            <a:xfrm>
              <a:off x="1853140"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0" name="正方形/長方形 9"/>
            <p:cNvSpPr>
              <a:spLocks noChangeAspect="1"/>
            </p:cNvSpPr>
            <p:nvPr userDrawn="1"/>
          </p:nvSpPr>
          <p:spPr>
            <a:xfrm>
              <a:off x="7261334"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1" name="正方形/長方形 10"/>
            <p:cNvSpPr>
              <a:spLocks noChangeAspect="1"/>
            </p:cNvSpPr>
            <p:nvPr userDrawn="1"/>
          </p:nvSpPr>
          <p:spPr>
            <a:xfrm>
              <a:off x="8342972"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nvGrpSpPr>
            <p:cNvPr id="12" name="グループ化 11"/>
            <p:cNvGrpSpPr/>
            <p:nvPr userDrawn="1"/>
          </p:nvGrpSpPr>
          <p:grpSpPr>
            <a:xfrm>
              <a:off x="771501" y="3627418"/>
              <a:ext cx="7605760" cy="34769"/>
              <a:chOff x="1028668" y="521040"/>
              <a:chExt cx="10141013" cy="46358"/>
            </a:xfrm>
            <a:solidFill>
              <a:srgbClr val="6464E6"/>
            </a:solidFill>
          </p:grpSpPr>
          <p:sp>
            <p:nvSpPr>
              <p:cNvPr id="22" name="正方形/長方形 21"/>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3" name="正方形/長方形 22"/>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4" name="正方形/長方形 23"/>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5" name="正方形/長方形 24"/>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6" name="正方形/長方形 25"/>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7" name="正方形/長方形 26"/>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8" name="正方形/長方形 27"/>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9" name="正方形/長方形 28"/>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grpSp>
          <p:nvGrpSpPr>
            <p:cNvPr id="13" name="グループ化 12"/>
            <p:cNvGrpSpPr/>
            <p:nvPr userDrawn="1"/>
          </p:nvGrpSpPr>
          <p:grpSpPr>
            <a:xfrm>
              <a:off x="771501" y="4700721"/>
              <a:ext cx="7605760" cy="34769"/>
              <a:chOff x="1028668" y="521040"/>
              <a:chExt cx="10141013" cy="46358"/>
            </a:xfrm>
            <a:solidFill>
              <a:srgbClr val="6464E6"/>
            </a:solidFill>
          </p:grpSpPr>
          <p:sp>
            <p:nvSpPr>
              <p:cNvPr id="14" name="正方形/長方形 13"/>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5" name="正方形/長方形 14"/>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6" name="正方形/長方形 15"/>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7" name="正方形/長方形 16"/>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8" name="正方形/長方形 17"/>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9" name="正方形/長方形 18"/>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0" name="正方形/長方形 19"/>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1" name="正方形/長方形 20"/>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grpSp>
    </p:spTree>
    <p:extLst>
      <p:ext uri="{BB962C8B-B14F-4D97-AF65-F5344CB8AC3E}">
        <p14:creationId xmlns:p14="http://schemas.microsoft.com/office/powerpoint/2010/main" val="2768845069"/>
      </p:ext>
    </p:extLst>
  </p:cSld>
  <p:clrMap bg1="lt1" tx1="dk1" bg2="lt2" tx2="dk2" accent1="accent1" accent2="accent2" accent3="accent3" accent4="accent4" accent5="accent5" accent6="accent6" hlink="hlink" folHlink="folHlink"/>
  <p:sldLayoutIdLst>
    <p:sldLayoutId id="2147485071" r:id="rId1"/>
  </p:sldLayoutIdLst>
  <p:timing>
    <p:tnLst>
      <p:par>
        <p:cTn id="1" dur="indefinite" restart="never" nodeType="tmRoot"/>
      </p:par>
    </p:tnLst>
  </p:timing>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正方形/長方形 17"/>
          <p:cNvSpPr/>
          <p:nvPr userDrawn="1"/>
        </p:nvSpPr>
        <p:spPr>
          <a:xfrm>
            <a:off x="0" y="0"/>
            <a:ext cx="9144000" cy="605717"/>
          </a:xfrm>
          <a:prstGeom prst="rect">
            <a:avLst/>
          </a:prstGeom>
          <a:solidFill>
            <a:srgbClr val="E2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noFill/>
              </a:ln>
            </a:endParaRPr>
          </a:p>
        </p:txBody>
      </p:sp>
      <p:pic>
        <p:nvPicPr>
          <p:cNvPr id="24" name="図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830" y="4926424"/>
            <a:ext cx="724506" cy="168690"/>
          </a:xfrm>
          <a:prstGeom prst="rect">
            <a:avLst/>
          </a:prstGeom>
        </p:spPr>
      </p:pic>
      <p:cxnSp>
        <p:nvCxnSpPr>
          <p:cNvPr id="26" name="直線コネクタ 25"/>
          <p:cNvCxnSpPr/>
          <p:nvPr userDrawn="1"/>
        </p:nvCxnSpPr>
        <p:spPr>
          <a:xfrm>
            <a:off x="0" y="4860039"/>
            <a:ext cx="9144000" cy="0"/>
          </a:xfrm>
          <a:prstGeom prst="line">
            <a:avLst/>
          </a:prstGeom>
          <a:ln w="38100">
            <a:solidFill>
              <a:srgbClr val="E2E3E3"/>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3"/>
          <p:cNvSpPr txBox="1">
            <a:spLocks/>
          </p:cNvSpPr>
          <p:nvPr userDrawn="1"/>
        </p:nvSpPr>
        <p:spPr>
          <a:xfrm>
            <a:off x="4304624" y="4916384"/>
            <a:ext cx="534753" cy="189416"/>
          </a:xfrm>
          <a:prstGeom prst="rect">
            <a:avLst/>
          </a:prstGeom>
          <a:ln w="12700">
            <a:solidFill>
              <a:schemeClr val="tx1"/>
            </a:solidFill>
          </a:ln>
        </p:spPr>
        <p:txBody>
          <a:bodyPr vert="horz" lIns="27000" tIns="27000" rIns="27000" bIns="27000"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fld id="{EE88B8E2-C3DB-4B2A-ADFB-45BB59B1B2E8}" type="slidenum">
              <a:rPr lang="ja-JP" altLang="en-US" sz="900" b="1" smtClean="0">
                <a:solidFill>
                  <a:schemeClr val="tx1"/>
                </a:solidFill>
              </a:rPr>
              <a:pPr algn="ctr"/>
              <a:t>‹#›</a:t>
            </a:fld>
            <a:endParaRPr lang="ja-JP" altLang="en-US" sz="900" b="1" dirty="0">
              <a:solidFill>
                <a:schemeClr val="tx1"/>
              </a:solidFill>
            </a:endParaRPr>
          </a:p>
        </p:txBody>
      </p:sp>
      <p:pic>
        <p:nvPicPr>
          <p:cNvPr id="2" name="図 1"/>
          <p:cNvPicPr>
            <a:picLocks noChangeAspect="1"/>
          </p:cNvPicPr>
          <p:nvPr userDrawn="1"/>
        </p:nvPicPr>
        <p:blipFill>
          <a:blip r:embed="rId4"/>
          <a:stretch>
            <a:fillRect/>
          </a:stretch>
        </p:blipFill>
        <p:spPr>
          <a:xfrm>
            <a:off x="7623098" y="4915445"/>
            <a:ext cx="1469263" cy="219475"/>
          </a:xfrm>
          <a:prstGeom prst="rect">
            <a:avLst/>
          </a:prstGeom>
        </p:spPr>
      </p:pic>
    </p:spTree>
    <p:extLst>
      <p:ext uri="{BB962C8B-B14F-4D97-AF65-F5344CB8AC3E}">
        <p14:creationId xmlns:p14="http://schemas.microsoft.com/office/powerpoint/2010/main" val="1025170611"/>
      </p:ext>
    </p:extLst>
  </p:cSld>
  <p:clrMap bg1="lt1" tx1="dk1" bg2="lt2" tx2="dk2" accent1="accent1" accent2="accent2" accent3="accent3" accent4="accent4" accent5="accent5" accent6="accent6" hlink="hlink" folHlink="folHlink"/>
  <p:sldLayoutIdLst>
    <p:sldLayoutId id="2147485082" r:id="rId1"/>
  </p:sldLayoutIdLst>
  <p:timing>
    <p:tnLst>
      <p:par>
        <p:cTn id="1" dur="indefinite" restart="never" nodeType="tmRoot"/>
      </p:par>
    </p:tnLst>
  </p:timing>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orient="horz" pos="2981">
          <p15:clr>
            <a:srgbClr val="F26B43"/>
          </p15:clr>
        </p15:guide>
        <p15:guide id="3" orient="horz" pos="3049">
          <p15:clr>
            <a:srgbClr val="F26B43"/>
          </p15:clr>
        </p15:guide>
        <p15:guide id="4" orient="horz" pos="316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正方形/長方形 17"/>
          <p:cNvSpPr/>
          <p:nvPr userDrawn="1"/>
        </p:nvSpPr>
        <p:spPr>
          <a:xfrm>
            <a:off x="0" y="0"/>
            <a:ext cx="9144000" cy="605717"/>
          </a:xfrm>
          <a:prstGeom prst="rect">
            <a:avLst/>
          </a:prstGeom>
          <a:solidFill>
            <a:srgbClr val="E2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noFill/>
              </a:ln>
            </a:endParaRPr>
          </a:p>
        </p:txBody>
      </p:sp>
      <p:cxnSp>
        <p:nvCxnSpPr>
          <p:cNvPr id="26" name="直線コネクタ 25"/>
          <p:cNvCxnSpPr/>
          <p:nvPr userDrawn="1"/>
        </p:nvCxnSpPr>
        <p:spPr>
          <a:xfrm>
            <a:off x="0" y="4860039"/>
            <a:ext cx="9144000" cy="0"/>
          </a:xfrm>
          <a:prstGeom prst="line">
            <a:avLst/>
          </a:prstGeom>
          <a:ln w="38100">
            <a:solidFill>
              <a:srgbClr val="E2E3E3"/>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3"/>
          <p:cNvSpPr txBox="1">
            <a:spLocks/>
          </p:cNvSpPr>
          <p:nvPr userDrawn="1"/>
        </p:nvSpPr>
        <p:spPr>
          <a:xfrm>
            <a:off x="4304624" y="4916384"/>
            <a:ext cx="534753" cy="189416"/>
          </a:xfrm>
          <a:prstGeom prst="rect">
            <a:avLst/>
          </a:prstGeom>
          <a:ln w="12700">
            <a:solidFill>
              <a:schemeClr val="tx1"/>
            </a:solidFill>
          </a:ln>
        </p:spPr>
        <p:txBody>
          <a:bodyPr vert="horz" lIns="27000" tIns="27000" rIns="27000" bIns="27000"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fld id="{EE88B8E2-C3DB-4B2A-ADFB-45BB59B1B2E8}" type="slidenum">
              <a:rPr lang="ja-JP" altLang="en-US" sz="900" b="1" smtClean="0">
                <a:solidFill>
                  <a:schemeClr val="tx1"/>
                </a:solidFill>
              </a:rPr>
              <a:pPr algn="ctr"/>
              <a:t>‹#›</a:t>
            </a:fld>
            <a:endParaRPr lang="ja-JP" altLang="en-US" sz="900" b="1" dirty="0">
              <a:solidFill>
                <a:schemeClr val="tx1"/>
              </a:solidFill>
            </a:endParaRPr>
          </a:p>
        </p:txBody>
      </p:sp>
      <p:pic>
        <p:nvPicPr>
          <p:cNvPr id="2" name="図 1"/>
          <p:cNvPicPr>
            <a:picLocks noChangeAspect="1"/>
          </p:cNvPicPr>
          <p:nvPr userDrawn="1"/>
        </p:nvPicPr>
        <p:blipFill>
          <a:blip r:embed="rId3"/>
          <a:stretch>
            <a:fillRect/>
          </a:stretch>
        </p:blipFill>
        <p:spPr>
          <a:xfrm>
            <a:off x="7623098" y="4915445"/>
            <a:ext cx="1469263" cy="219475"/>
          </a:xfrm>
          <a:prstGeom prst="rect">
            <a:avLst/>
          </a:prstGeom>
        </p:spPr>
      </p:pic>
      <p:pic>
        <p:nvPicPr>
          <p:cNvPr id="7" name="図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64309" y="142798"/>
            <a:ext cx="1387844" cy="323138"/>
          </a:xfrm>
          <a:prstGeom prst="rect">
            <a:avLst/>
          </a:prstGeom>
        </p:spPr>
      </p:pic>
    </p:spTree>
    <p:extLst>
      <p:ext uri="{BB962C8B-B14F-4D97-AF65-F5344CB8AC3E}">
        <p14:creationId xmlns:p14="http://schemas.microsoft.com/office/powerpoint/2010/main" val="3655313253"/>
      </p:ext>
    </p:extLst>
  </p:cSld>
  <p:clrMap bg1="lt1" tx1="dk1" bg2="lt2" tx2="dk2" accent1="accent1" accent2="accent2" accent3="accent3" accent4="accent4" accent5="accent5" accent6="accent6" hlink="hlink" folHlink="folHlink"/>
  <p:sldLayoutIdLst>
    <p:sldLayoutId id="2147485086" r:id="rId1"/>
  </p:sldLayoutIdLst>
  <p:timing>
    <p:tnLst>
      <p:par>
        <p:cTn id="1" dur="indefinite" restart="never" nodeType="tmRoot"/>
      </p:par>
    </p:tnLst>
  </p:timing>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orient="horz" pos="2981">
          <p15:clr>
            <a:srgbClr val="F26B43"/>
          </p15:clr>
        </p15:guide>
        <p15:guide id="3" orient="horz" pos="3049">
          <p15:clr>
            <a:srgbClr val="F26B43"/>
          </p15:clr>
        </p15:guide>
        <p15:guide id="4" orient="horz" pos="316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正方形/長方形 17"/>
          <p:cNvSpPr/>
          <p:nvPr userDrawn="1"/>
        </p:nvSpPr>
        <p:spPr>
          <a:xfrm>
            <a:off x="0" y="0"/>
            <a:ext cx="9144000" cy="605717"/>
          </a:xfrm>
          <a:prstGeom prst="rect">
            <a:avLst/>
          </a:prstGeom>
          <a:solidFill>
            <a:srgbClr val="E2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noFill/>
              </a:ln>
            </a:endParaRPr>
          </a:p>
        </p:txBody>
      </p:sp>
      <p:cxnSp>
        <p:nvCxnSpPr>
          <p:cNvPr id="26" name="直線コネクタ 25"/>
          <p:cNvCxnSpPr/>
          <p:nvPr userDrawn="1"/>
        </p:nvCxnSpPr>
        <p:spPr>
          <a:xfrm>
            <a:off x="0" y="4860039"/>
            <a:ext cx="9144000" cy="0"/>
          </a:xfrm>
          <a:prstGeom prst="line">
            <a:avLst/>
          </a:prstGeom>
          <a:ln w="38100">
            <a:solidFill>
              <a:srgbClr val="E2E3E3"/>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3"/>
          <p:cNvSpPr txBox="1">
            <a:spLocks/>
          </p:cNvSpPr>
          <p:nvPr userDrawn="1"/>
        </p:nvSpPr>
        <p:spPr>
          <a:xfrm>
            <a:off x="4304624" y="4916384"/>
            <a:ext cx="534753" cy="189416"/>
          </a:xfrm>
          <a:prstGeom prst="rect">
            <a:avLst/>
          </a:prstGeom>
          <a:ln w="12700">
            <a:solidFill>
              <a:schemeClr val="tx1"/>
            </a:solidFill>
          </a:ln>
        </p:spPr>
        <p:txBody>
          <a:bodyPr vert="horz" lIns="27000" tIns="27000" rIns="27000" bIns="27000"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fld id="{EE88B8E2-C3DB-4B2A-ADFB-45BB59B1B2E8}" type="slidenum">
              <a:rPr lang="ja-JP" altLang="en-US" sz="900" b="1" smtClean="0">
                <a:solidFill>
                  <a:schemeClr val="tx1"/>
                </a:solidFill>
              </a:rPr>
              <a:pPr algn="ctr"/>
              <a:t>‹#›</a:t>
            </a:fld>
            <a:endParaRPr lang="ja-JP" altLang="en-US" sz="900" b="1" dirty="0">
              <a:solidFill>
                <a:schemeClr val="tx1"/>
              </a:solidFill>
            </a:endParaRPr>
          </a:p>
        </p:txBody>
      </p:sp>
      <p:pic>
        <p:nvPicPr>
          <p:cNvPr id="2" name="図 1"/>
          <p:cNvPicPr>
            <a:picLocks noChangeAspect="1"/>
          </p:cNvPicPr>
          <p:nvPr userDrawn="1"/>
        </p:nvPicPr>
        <p:blipFill>
          <a:blip r:embed="rId3"/>
          <a:stretch>
            <a:fillRect/>
          </a:stretch>
        </p:blipFill>
        <p:spPr>
          <a:xfrm>
            <a:off x="7623098" y="4915445"/>
            <a:ext cx="1469263" cy="219475"/>
          </a:xfrm>
          <a:prstGeom prst="rect">
            <a:avLst/>
          </a:prstGeom>
        </p:spPr>
      </p:pic>
    </p:spTree>
    <p:extLst>
      <p:ext uri="{BB962C8B-B14F-4D97-AF65-F5344CB8AC3E}">
        <p14:creationId xmlns:p14="http://schemas.microsoft.com/office/powerpoint/2010/main" val="930172858"/>
      </p:ext>
    </p:extLst>
  </p:cSld>
  <p:clrMap bg1="lt1" tx1="dk1" bg2="lt2" tx2="dk2" accent1="accent1" accent2="accent2" accent3="accent3" accent4="accent4" accent5="accent5" accent6="accent6" hlink="hlink" folHlink="folHlink"/>
  <p:sldLayoutIdLst>
    <p:sldLayoutId id="2147485094" r:id="rId1"/>
  </p:sldLayoutIdLst>
  <p:timing>
    <p:tnLst>
      <p:par>
        <p:cTn id="1" dur="indefinite" restart="never" nodeType="tmRoot"/>
      </p:par>
    </p:tnLst>
  </p:timing>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orient="horz" pos="2981">
          <p15:clr>
            <a:srgbClr val="F26B43"/>
          </p15:clr>
        </p15:guide>
        <p15:guide id="3" orient="horz" pos="3049">
          <p15:clr>
            <a:srgbClr val="F26B43"/>
          </p15:clr>
        </p15:guide>
        <p15:guide id="4" orient="horz" pos="316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正方形/長方形 17"/>
          <p:cNvSpPr/>
          <p:nvPr userDrawn="1"/>
        </p:nvSpPr>
        <p:spPr>
          <a:xfrm>
            <a:off x="0" y="0"/>
            <a:ext cx="9144000" cy="605717"/>
          </a:xfrm>
          <a:prstGeom prst="rect">
            <a:avLst/>
          </a:prstGeom>
          <a:solidFill>
            <a:srgbClr val="E2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noFill/>
              </a:ln>
            </a:endParaRPr>
          </a:p>
        </p:txBody>
      </p:sp>
      <p:pic>
        <p:nvPicPr>
          <p:cNvPr id="24" name="図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830" y="4926424"/>
            <a:ext cx="724506" cy="168690"/>
          </a:xfrm>
          <a:prstGeom prst="rect">
            <a:avLst/>
          </a:prstGeom>
        </p:spPr>
      </p:pic>
      <p:cxnSp>
        <p:nvCxnSpPr>
          <p:cNvPr id="26" name="直線コネクタ 25"/>
          <p:cNvCxnSpPr/>
          <p:nvPr userDrawn="1"/>
        </p:nvCxnSpPr>
        <p:spPr>
          <a:xfrm>
            <a:off x="0" y="4860039"/>
            <a:ext cx="9144000" cy="0"/>
          </a:xfrm>
          <a:prstGeom prst="line">
            <a:avLst/>
          </a:prstGeom>
          <a:ln w="38100">
            <a:solidFill>
              <a:srgbClr val="E2E3E3"/>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3"/>
          <p:cNvSpPr txBox="1">
            <a:spLocks/>
          </p:cNvSpPr>
          <p:nvPr userDrawn="1"/>
        </p:nvSpPr>
        <p:spPr>
          <a:xfrm>
            <a:off x="4304624" y="4916384"/>
            <a:ext cx="534753" cy="189416"/>
          </a:xfrm>
          <a:prstGeom prst="rect">
            <a:avLst/>
          </a:prstGeom>
          <a:ln w="12700">
            <a:solidFill>
              <a:schemeClr val="tx1"/>
            </a:solidFill>
          </a:ln>
        </p:spPr>
        <p:txBody>
          <a:bodyPr vert="horz" lIns="27000" tIns="27000" rIns="27000" bIns="27000"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fld id="{EE88B8E2-C3DB-4B2A-ADFB-45BB59B1B2E8}" type="slidenum">
              <a:rPr lang="ja-JP" altLang="en-US" sz="900" b="1" smtClean="0">
                <a:solidFill>
                  <a:schemeClr val="tx1"/>
                </a:solidFill>
              </a:rPr>
              <a:pPr algn="ctr"/>
              <a:t>‹#›</a:t>
            </a:fld>
            <a:endParaRPr lang="ja-JP" altLang="en-US" sz="900" b="1" dirty="0">
              <a:solidFill>
                <a:schemeClr val="tx1"/>
              </a:solidFill>
            </a:endParaRPr>
          </a:p>
        </p:txBody>
      </p:sp>
      <p:sp>
        <p:nvSpPr>
          <p:cNvPr id="7" name="AutoShape 13"/>
          <p:cNvSpPr>
            <a:spLocks noChangeArrowheads="1"/>
          </p:cNvSpPr>
          <p:nvPr userDrawn="1"/>
        </p:nvSpPr>
        <p:spPr bwMode="auto">
          <a:xfrm>
            <a:off x="7633096" y="4932487"/>
            <a:ext cx="1440000" cy="144000"/>
          </a:xfrm>
          <a:prstGeom prst="roundRect">
            <a:avLst>
              <a:gd name="adj" fmla="val 16667"/>
            </a:avLst>
          </a:prstGeom>
          <a:noFill/>
          <a:ln w="28575">
            <a:solidFill>
              <a:srgbClr val="FF0000"/>
            </a:solidFill>
            <a:round/>
            <a:headEnd/>
            <a:tailEnd/>
          </a:ln>
          <a:effectLst/>
          <a:extLst/>
        </p:spPr>
        <p:txBody>
          <a:bodyPr wrap="none"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smtClean="0">
                <a:ln>
                  <a:noFill/>
                </a:ln>
                <a:solidFill>
                  <a:srgbClr val="FF5050"/>
                </a:solidFill>
                <a:effectLst/>
                <a:uLnTx/>
                <a:uFillTx/>
                <a:latin typeface="Calibri" panose="020F0502020204030204" pitchFamily="34" charset="0"/>
                <a:ea typeface="HGPｺﾞｼｯｸE" pitchFamily="50" charset="-128"/>
                <a:cs typeface="+mn-cs"/>
              </a:rPr>
              <a:t>Internal </a:t>
            </a:r>
            <a:r>
              <a:rPr kumimoji="0" lang="en-US" altLang="ja-JP" sz="900" b="1" i="0" u="none" strike="noStrike" kern="0" cap="none" spc="0" normalizeH="0" baseline="0" noProof="0" dirty="0">
                <a:ln>
                  <a:noFill/>
                </a:ln>
                <a:solidFill>
                  <a:srgbClr val="FF5050"/>
                </a:solidFill>
                <a:effectLst/>
                <a:uLnTx/>
                <a:uFillTx/>
                <a:latin typeface="Calibri" panose="020F0502020204030204" pitchFamily="34" charset="0"/>
                <a:ea typeface="HGPｺﾞｼｯｸE" pitchFamily="50" charset="-128"/>
                <a:cs typeface="+mn-cs"/>
              </a:rPr>
              <a:t>use only</a:t>
            </a:r>
          </a:p>
        </p:txBody>
      </p:sp>
    </p:spTree>
    <p:extLst>
      <p:ext uri="{BB962C8B-B14F-4D97-AF65-F5344CB8AC3E}">
        <p14:creationId xmlns:p14="http://schemas.microsoft.com/office/powerpoint/2010/main" val="358211041"/>
      </p:ext>
    </p:extLst>
  </p:cSld>
  <p:clrMap bg1="lt1" tx1="dk1" bg2="lt2" tx2="dk2" accent1="accent1" accent2="accent2" accent3="accent3" accent4="accent4" accent5="accent5" accent6="accent6" hlink="hlink" folHlink="folHlink"/>
  <p:sldLayoutIdLst>
    <p:sldLayoutId id="2147485084" r:id="rId1"/>
  </p:sldLayoutIdLst>
  <p:timing>
    <p:tnLst>
      <p:par>
        <p:cTn id="1" dur="indefinite" restart="never" nodeType="tmRoot"/>
      </p:par>
    </p:tnLst>
  </p:timing>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orient="horz" pos="2981">
          <p15:clr>
            <a:srgbClr val="F26B43"/>
          </p15:clr>
        </p15:guide>
        <p15:guide id="3" orient="horz" pos="3049">
          <p15:clr>
            <a:srgbClr val="F26B43"/>
          </p15:clr>
        </p15:guide>
        <p15:guide id="4" orient="horz" pos="316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正方形/長方形 17"/>
          <p:cNvSpPr/>
          <p:nvPr userDrawn="1"/>
        </p:nvSpPr>
        <p:spPr>
          <a:xfrm>
            <a:off x="0" y="0"/>
            <a:ext cx="9144000" cy="605717"/>
          </a:xfrm>
          <a:prstGeom prst="rect">
            <a:avLst/>
          </a:prstGeom>
          <a:solidFill>
            <a:srgbClr val="E2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noFill/>
              </a:ln>
            </a:endParaRPr>
          </a:p>
        </p:txBody>
      </p:sp>
      <p:cxnSp>
        <p:nvCxnSpPr>
          <p:cNvPr id="26" name="直線コネクタ 25"/>
          <p:cNvCxnSpPr/>
          <p:nvPr userDrawn="1"/>
        </p:nvCxnSpPr>
        <p:spPr>
          <a:xfrm>
            <a:off x="0" y="4860039"/>
            <a:ext cx="9144000" cy="0"/>
          </a:xfrm>
          <a:prstGeom prst="line">
            <a:avLst/>
          </a:prstGeom>
          <a:ln w="38100">
            <a:solidFill>
              <a:srgbClr val="E2E3E3"/>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3"/>
          <p:cNvSpPr txBox="1">
            <a:spLocks/>
          </p:cNvSpPr>
          <p:nvPr userDrawn="1"/>
        </p:nvSpPr>
        <p:spPr>
          <a:xfrm>
            <a:off x="4304624" y="4916384"/>
            <a:ext cx="534753" cy="189416"/>
          </a:xfrm>
          <a:prstGeom prst="rect">
            <a:avLst/>
          </a:prstGeom>
          <a:ln w="12700">
            <a:solidFill>
              <a:schemeClr val="tx1"/>
            </a:solidFill>
          </a:ln>
        </p:spPr>
        <p:txBody>
          <a:bodyPr vert="horz" lIns="27000" tIns="27000" rIns="27000" bIns="27000"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fld id="{EE88B8E2-C3DB-4B2A-ADFB-45BB59B1B2E8}" type="slidenum">
              <a:rPr lang="ja-JP" altLang="en-US" sz="900" b="1" smtClean="0">
                <a:solidFill>
                  <a:schemeClr val="tx1"/>
                </a:solidFill>
              </a:rPr>
              <a:pPr algn="ctr"/>
              <a:t>‹#›</a:t>
            </a:fld>
            <a:endParaRPr lang="ja-JP" altLang="en-US" sz="900" b="1" dirty="0">
              <a:solidFill>
                <a:schemeClr val="tx1"/>
              </a:solidFill>
            </a:endParaRPr>
          </a:p>
        </p:txBody>
      </p:sp>
      <p:pic>
        <p:nvPicPr>
          <p:cNvPr id="7" name="図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64309" y="142798"/>
            <a:ext cx="1387844" cy="323138"/>
          </a:xfrm>
          <a:prstGeom prst="rect">
            <a:avLst/>
          </a:prstGeom>
        </p:spPr>
      </p:pic>
      <p:sp>
        <p:nvSpPr>
          <p:cNvPr id="8" name="AutoShape 13"/>
          <p:cNvSpPr>
            <a:spLocks noChangeArrowheads="1"/>
          </p:cNvSpPr>
          <p:nvPr userDrawn="1"/>
        </p:nvSpPr>
        <p:spPr bwMode="auto">
          <a:xfrm>
            <a:off x="7633096" y="4932487"/>
            <a:ext cx="1440000" cy="144000"/>
          </a:xfrm>
          <a:prstGeom prst="roundRect">
            <a:avLst>
              <a:gd name="adj" fmla="val 16667"/>
            </a:avLst>
          </a:prstGeom>
          <a:noFill/>
          <a:ln w="28575">
            <a:solidFill>
              <a:srgbClr val="FF0000"/>
            </a:solidFill>
            <a:round/>
            <a:headEnd/>
            <a:tailEnd/>
          </a:ln>
          <a:effectLst/>
          <a:extLst/>
        </p:spPr>
        <p:txBody>
          <a:bodyPr wrap="none"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smtClean="0">
                <a:ln>
                  <a:noFill/>
                </a:ln>
                <a:solidFill>
                  <a:srgbClr val="FF5050"/>
                </a:solidFill>
                <a:effectLst/>
                <a:uLnTx/>
                <a:uFillTx/>
                <a:latin typeface="Calibri" panose="020F0502020204030204" pitchFamily="34" charset="0"/>
                <a:ea typeface="HGPｺﾞｼｯｸE" pitchFamily="50" charset="-128"/>
                <a:cs typeface="+mn-cs"/>
              </a:rPr>
              <a:t>Internal </a:t>
            </a:r>
            <a:r>
              <a:rPr kumimoji="0" lang="en-US" altLang="ja-JP" sz="900" b="1" i="0" u="none" strike="noStrike" kern="0" cap="none" spc="0" normalizeH="0" baseline="0" noProof="0" dirty="0">
                <a:ln>
                  <a:noFill/>
                </a:ln>
                <a:solidFill>
                  <a:srgbClr val="FF5050"/>
                </a:solidFill>
                <a:effectLst/>
                <a:uLnTx/>
                <a:uFillTx/>
                <a:latin typeface="Calibri" panose="020F0502020204030204" pitchFamily="34" charset="0"/>
                <a:ea typeface="HGPｺﾞｼｯｸE" pitchFamily="50" charset="-128"/>
                <a:cs typeface="+mn-cs"/>
              </a:rPr>
              <a:t>use only</a:t>
            </a:r>
          </a:p>
        </p:txBody>
      </p:sp>
    </p:spTree>
    <p:extLst>
      <p:ext uri="{BB962C8B-B14F-4D97-AF65-F5344CB8AC3E}">
        <p14:creationId xmlns:p14="http://schemas.microsoft.com/office/powerpoint/2010/main" val="2841024988"/>
      </p:ext>
    </p:extLst>
  </p:cSld>
  <p:clrMap bg1="lt1" tx1="dk1" bg2="lt2" tx2="dk2" accent1="accent1" accent2="accent2" accent3="accent3" accent4="accent4" accent5="accent5" accent6="accent6" hlink="hlink" folHlink="folHlink"/>
  <p:sldLayoutIdLst>
    <p:sldLayoutId id="2147485088" r:id="rId1"/>
  </p:sldLayoutIdLst>
  <p:timing>
    <p:tnLst>
      <p:par>
        <p:cTn id="1" dur="indefinite" restart="never" nodeType="tmRoot"/>
      </p:par>
    </p:tnLst>
  </p:timing>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orient="horz" pos="2981">
          <p15:clr>
            <a:srgbClr val="F26B43"/>
          </p15:clr>
        </p15:guide>
        <p15:guide id="3" orient="horz" pos="3049">
          <p15:clr>
            <a:srgbClr val="F26B43"/>
          </p15:clr>
        </p15:guide>
        <p15:guide id="4" orient="horz" pos="316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3" descr="logo_white_stacked.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8013" y="948386"/>
            <a:ext cx="1834103" cy="583935"/>
          </a:xfrm>
          <a:prstGeom prst="rect">
            <a:avLst/>
          </a:prstGeom>
        </p:spPr>
      </p:pic>
      <p:pic>
        <p:nvPicPr>
          <p:cNvPr id="2" name="図 1"/>
          <p:cNvPicPr>
            <a:picLocks noChangeAspect="1"/>
          </p:cNvPicPr>
          <p:nvPr userDrawn="1"/>
        </p:nvPicPr>
        <p:blipFill>
          <a:blip r:embed="rId4"/>
          <a:stretch>
            <a:fillRect/>
          </a:stretch>
        </p:blipFill>
        <p:spPr>
          <a:xfrm>
            <a:off x="7499753" y="-1256"/>
            <a:ext cx="1646063" cy="1639966"/>
          </a:xfrm>
          <a:prstGeom prst="rect">
            <a:avLst/>
          </a:prstGeom>
        </p:spPr>
      </p:pic>
      <p:sp>
        <p:nvSpPr>
          <p:cNvPr id="3" name="タイトル プレースホルダー 2"/>
          <p:cNvSpPr>
            <a:spLocks noGrp="1"/>
          </p:cNvSpPr>
          <p:nvPr>
            <p:ph type="title"/>
          </p:nvPr>
        </p:nvSpPr>
        <p:spPr>
          <a:xfrm>
            <a:off x="576232" y="1829700"/>
            <a:ext cx="7886700" cy="993775"/>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pic>
        <p:nvPicPr>
          <p:cNvPr id="8" name="図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412881" y="4528425"/>
            <a:ext cx="1387844" cy="323138"/>
          </a:xfrm>
          <a:prstGeom prst="rect">
            <a:avLst/>
          </a:prstGeom>
        </p:spPr>
      </p:pic>
      <p:sp>
        <p:nvSpPr>
          <p:cNvPr id="9" name="テキスト ボックス 8"/>
          <p:cNvSpPr txBox="1"/>
          <p:nvPr userDrawn="1"/>
        </p:nvSpPr>
        <p:spPr>
          <a:xfrm>
            <a:off x="174725" y="4697612"/>
            <a:ext cx="1596912" cy="230832"/>
          </a:xfrm>
          <a:prstGeom prst="rect">
            <a:avLst/>
          </a:prstGeom>
          <a:noFill/>
        </p:spPr>
        <p:txBody>
          <a:bodyPr wrap="none" rtlCol="0">
            <a:spAutoFit/>
          </a:bodyPr>
          <a:lstStyle/>
          <a:p>
            <a:pPr algn="l"/>
            <a:r>
              <a:rPr kumimoji="1" lang="en-US" altLang="ja-JP" sz="900" dirty="0" smtClean="0">
                <a:solidFill>
                  <a:schemeClr val="tx1"/>
                </a:solidFill>
                <a:latin typeface="Calibri" panose="020F0502020204030204" pitchFamily="34" charset="0"/>
                <a:cs typeface="Calibri" panose="020F0502020204030204" pitchFamily="34" charset="0"/>
              </a:rPr>
              <a:t>© i-PRO | All Rights</a:t>
            </a:r>
            <a:r>
              <a:rPr kumimoji="1" lang="en-US" altLang="ja-JP" sz="900" baseline="0" dirty="0" smtClean="0">
                <a:solidFill>
                  <a:schemeClr val="tx1"/>
                </a:solidFill>
                <a:latin typeface="Calibri" panose="020F0502020204030204" pitchFamily="34" charset="0"/>
                <a:cs typeface="Calibri" panose="020F0502020204030204" pitchFamily="34" charset="0"/>
              </a:rPr>
              <a:t> Reserved.</a:t>
            </a:r>
            <a:endParaRPr kumimoji="1" lang="ja-JP" altLang="en-US" sz="9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3758099"/>
      </p:ext>
    </p:extLst>
  </p:cSld>
  <p:clrMap bg1="lt1" tx1="dk1" bg2="lt2" tx2="dk2" accent1="accent1" accent2="accent2" accent3="accent3" accent4="accent4" accent5="accent5" accent6="accent6" hlink="hlink" folHlink="folHlink"/>
  <p:sldLayoutIdLst>
    <p:sldLayoutId id="2147485090"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3" descr="logo_white_stacked.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8013" y="948386"/>
            <a:ext cx="1834103" cy="583935"/>
          </a:xfrm>
          <a:prstGeom prst="rect">
            <a:avLst/>
          </a:prstGeom>
        </p:spPr>
      </p:pic>
      <p:pic>
        <p:nvPicPr>
          <p:cNvPr id="2" name="図 1"/>
          <p:cNvPicPr>
            <a:picLocks noChangeAspect="1"/>
          </p:cNvPicPr>
          <p:nvPr userDrawn="1"/>
        </p:nvPicPr>
        <p:blipFill>
          <a:blip r:embed="rId4"/>
          <a:stretch>
            <a:fillRect/>
          </a:stretch>
        </p:blipFill>
        <p:spPr>
          <a:xfrm>
            <a:off x="7499753" y="-1256"/>
            <a:ext cx="1646063" cy="1639966"/>
          </a:xfrm>
          <a:prstGeom prst="rect">
            <a:avLst/>
          </a:prstGeom>
        </p:spPr>
      </p:pic>
      <p:sp>
        <p:nvSpPr>
          <p:cNvPr id="3" name="タイトル プレースホルダー 2"/>
          <p:cNvSpPr>
            <a:spLocks noGrp="1"/>
          </p:cNvSpPr>
          <p:nvPr>
            <p:ph type="title"/>
          </p:nvPr>
        </p:nvSpPr>
        <p:spPr>
          <a:xfrm>
            <a:off x="576232" y="1829700"/>
            <a:ext cx="7886700" cy="993775"/>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1171922628"/>
      </p:ext>
    </p:extLst>
  </p:cSld>
  <p:clrMap bg1="lt1" tx1="dk1" bg2="lt2" tx2="dk2" accent1="accent1" accent2="accent2" accent3="accent3" accent4="accent4" accent5="accent5" accent6="accent6" hlink="hlink" folHlink="folHlink"/>
  <p:sldLayoutIdLst>
    <p:sldLayoutId id="214748509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0"/>
            <a:ext cx="9144000" cy="5143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54290" y="4506743"/>
            <a:ext cx="1507770" cy="351061"/>
          </a:xfrm>
          <a:prstGeom prst="rect">
            <a:avLst/>
          </a:prstGeom>
        </p:spPr>
      </p:pic>
      <p:sp>
        <p:nvSpPr>
          <p:cNvPr id="4" name="テキスト ボックス 3"/>
          <p:cNvSpPr txBox="1"/>
          <p:nvPr userDrawn="1"/>
        </p:nvSpPr>
        <p:spPr>
          <a:xfrm>
            <a:off x="158496" y="4693212"/>
            <a:ext cx="1596912" cy="230832"/>
          </a:xfrm>
          <a:prstGeom prst="rect">
            <a:avLst/>
          </a:prstGeom>
          <a:noFill/>
        </p:spPr>
        <p:txBody>
          <a:bodyPr wrap="none" rtlCol="0">
            <a:spAutoFit/>
          </a:bodyPr>
          <a:lstStyle/>
          <a:p>
            <a:pPr algn="l">
              <a:tabLst/>
            </a:pPr>
            <a:r>
              <a:rPr kumimoji="1" lang="en-US" altLang="ja-JP" sz="900" dirty="0" smtClean="0">
                <a:solidFill>
                  <a:schemeClr val="bg1"/>
                </a:solidFill>
                <a:latin typeface="Calibri" panose="020F0502020204030204" pitchFamily="34" charset="0"/>
                <a:cs typeface="Calibri" panose="020F0502020204030204" pitchFamily="34" charset="0"/>
              </a:rPr>
              <a:t>© i-PRO | All Rights</a:t>
            </a:r>
            <a:r>
              <a:rPr kumimoji="1" lang="en-US" altLang="ja-JP" sz="900" baseline="0" dirty="0" smtClean="0">
                <a:solidFill>
                  <a:schemeClr val="bg1"/>
                </a:solidFill>
                <a:latin typeface="Calibri" panose="020F0502020204030204" pitchFamily="34" charset="0"/>
                <a:cs typeface="Calibri" panose="020F0502020204030204" pitchFamily="34" charset="0"/>
              </a:rPr>
              <a:t> Reserved.</a:t>
            </a:r>
            <a:endParaRPr kumimoji="1" lang="ja-JP" altLang="en-US" sz="900" dirty="0">
              <a:solidFill>
                <a:schemeClr val="bg1"/>
              </a:solidFill>
              <a:latin typeface="Calibri" panose="020F0502020204030204" pitchFamily="34" charset="0"/>
              <a:cs typeface="Calibri" panose="020F0502020204030204" pitchFamily="34" charset="0"/>
            </a:endParaRPr>
          </a:p>
        </p:txBody>
      </p:sp>
      <p:sp>
        <p:nvSpPr>
          <p:cNvPr id="2" name="タイトル プレースホルダー 1"/>
          <p:cNvSpPr>
            <a:spLocks noGrp="1"/>
          </p:cNvSpPr>
          <p:nvPr>
            <p:ph type="title"/>
          </p:nvPr>
        </p:nvSpPr>
        <p:spPr>
          <a:xfrm>
            <a:off x="628650" y="1707390"/>
            <a:ext cx="7886700" cy="993775"/>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2858026996"/>
      </p:ext>
    </p:extLst>
  </p:cSld>
  <p:clrMap bg1="lt1" tx1="dk1" bg2="lt2" tx2="dk2" accent1="accent1" accent2="accent2" accent3="accent3" accent4="accent4" accent5="accent5" accent6="accent6" hlink="hlink" folHlink="folHlink"/>
  <p:sldLayoutIdLst>
    <p:sldLayoutId id="2147485074"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3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55">
          <p15:clr>
            <a:srgbClr val="F26B43"/>
          </p15:clr>
        </p15:guide>
        <p15:guide id="2" pos="462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fXua8mqaN6o" TargetMode="External"/><Relationship Id="rId2" Type="http://schemas.openxmlformats.org/officeDocument/2006/relationships/hyperlink" Target="https://youtu.be/I06Up8N43v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jpn01.safelinks.protection.outlook.com/?url=https%3A%2F%2Fyoutu.be%2FmP1QDNpRQnQ&amp;data=05%7C01%7CYouichi.Nakamura%40i-pro.com%7C53d73ea92df34f62c2ea08da8fcdf4e9%7Cfffefa5f71464ac7bf6788bae6842a70%7C1%7C0%7C637980411986567823%7CUnknown%7CTWFpbGZsb3d8eyJWIjoiMC4wLjAwMDAiLCJQIjoiV2luMzIiLCJBTiI6Ik1haWwiLCJXVCI6Mn0%3D%7C3000%7C%7C%7C&amp;sdata=iXXBMHIVJxzf7TTifxKNYnoBgPMJR8NM6Y%2Bqe9XTVBw%3D&amp;reserved=0" TargetMode="External"/><Relationship Id="rId2" Type="http://schemas.openxmlformats.org/officeDocument/2006/relationships/hyperlink" Target="https://jpn01.safelinks.protection.outlook.com/?url=https%3A%2F%2Fyoutu.be%2FeXgJ4XwATdE&amp;data=05%7C01%7CYouichi.Nakamura%40i-pro.com%7C53d73ea92df34f62c2ea08da8fcdf4e9%7Cfffefa5f71464ac7bf6788bae6842a70%7C1%7C0%7C637980411986567823%7CUnknown%7CTWFpbGZsb3d8eyJWIjoiMC4wLjAwMDAiLCJQIjoiV2luMzIiLCJBTiI6Ik1haWwiLCJXVCI6Mn0%3D%7C3000%7C%7C%7C&amp;sdata=17WnhuY%2BK9%2FPULPF1Kicn2QJ5OH1NElIwVu5j%2FoP1oI%3D&amp;reserved=0" TargetMode="External"/><Relationship Id="rId1" Type="http://schemas.openxmlformats.org/officeDocument/2006/relationships/slideLayout" Target="../slideLayouts/slideLayout2.xml"/><Relationship Id="rId4" Type="http://schemas.openxmlformats.org/officeDocument/2006/relationships/hyperlink" Target="https://jpn01.safelinks.protection.outlook.com/?url=https%3A%2F%2Fyoutu.be%2FvAL6fp2FRLY&amp;data=05%7C01%7CYouichi.Nakamura%40i-pro.com%7C53d73ea92df34f62c2ea08da8fcdf4e9%7Cfffefa5f71464ac7bf6788bae6842a70%7C1%7C0%7C637980411986724037%7CUnknown%7CTWFpbGZsb3d8eyJWIjoiMC4wLjAwMDAiLCJQIjoiV2luMzIiLCJBTiI6Ik1haWwiLCJXVCI6Mn0%3D%7C3000%7C%7C%7C&amp;sdata=cf2ooSNheVScas6QQyL4YigEVlm9DW%2BHNAZYB9htyJM%3D&amp;reserved=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47838" y="2061168"/>
            <a:ext cx="6987996" cy="584775"/>
          </a:xfrm>
          <a:prstGeom prst="rect">
            <a:avLst/>
          </a:prstGeom>
        </p:spPr>
        <p:txBody>
          <a:bodyPr wrap="square" anchor="ctr">
            <a:spAutoFit/>
          </a:bodyPr>
          <a:lstStyle/>
          <a:p>
            <a:r>
              <a:rPr lang="en-US" altLang="ja-JP" sz="3200" b="1" dirty="0" smtClean="0">
                <a:latin typeface="Calibri" panose="020F0502020204030204" pitchFamily="34" charset="0"/>
                <a:ea typeface="Tahoma" panose="020B0604030504040204" pitchFamily="34" charset="0"/>
                <a:cs typeface="Tahoma" panose="020B0604030504040204" pitchFamily="34" charset="0"/>
              </a:rPr>
              <a:t>i-PRO Active Guard </a:t>
            </a:r>
            <a:r>
              <a:rPr lang="en-US" altLang="ja-JP" sz="3200" b="1" dirty="0">
                <a:latin typeface="Calibri" panose="020F0502020204030204" pitchFamily="34" charset="0"/>
                <a:ea typeface="Tahoma" panose="020B0604030504040204" pitchFamily="34" charset="0"/>
                <a:cs typeface="Tahoma" panose="020B0604030504040204" pitchFamily="34" charset="0"/>
              </a:rPr>
              <a:t>version </a:t>
            </a:r>
            <a:r>
              <a:rPr lang="en-US" altLang="ja-JP" sz="3200" b="1" dirty="0" smtClean="0">
                <a:latin typeface="Calibri" panose="020F0502020204030204" pitchFamily="34" charset="0"/>
                <a:ea typeface="Tahoma" panose="020B0604030504040204" pitchFamily="34" charset="0"/>
                <a:cs typeface="Tahoma" panose="020B0604030504040204" pitchFamily="34" charset="0"/>
              </a:rPr>
              <a:t>up - V1.5.1 -</a:t>
            </a:r>
            <a:endParaRPr lang="en-US" altLang="ja-JP" sz="3200" b="1" dirty="0">
              <a:latin typeface="Calibri" panose="020F0502020204030204" pitchFamily="34" charset="0"/>
              <a:ea typeface="Tahoma" panose="020B0604030504040204" pitchFamily="34" charset="0"/>
              <a:cs typeface="Tahoma" panose="020B0604030504040204" pitchFamily="34" charset="0"/>
            </a:endParaRPr>
          </a:p>
        </p:txBody>
      </p:sp>
      <p:sp>
        <p:nvSpPr>
          <p:cNvPr id="12" name="正方形/長方形 11"/>
          <p:cNvSpPr/>
          <p:nvPr/>
        </p:nvSpPr>
        <p:spPr>
          <a:xfrm>
            <a:off x="654085" y="4311607"/>
            <a:ext cx="1941223" cy="338554"/>
          </a:xfrm>
          <a:prstGeom prst="rect">
            <a:avLst/>
          </a:prstGeom>
        </p:spPr>
        <p:txBody>
          <a:bodyPr wrap="square" anchor="b">
            <a:spAutoFit/>
          </a:bodyPr>
          <a:lstStyle/>
          <a:p>
            <a:r>
              <a:rPr lang="en-US" altLang="ja-JP" sz="1600" dirty="0" smtClean="0">
                <a:latin typeface="Calibri Light" panose="020F0302020204030204" pitchFamily="34" charset="0"/>
                <a:ea typeface="Tahoma" panose="020B0604030504040204" pitchFamily="34" charset="0"/>
                <a:cs typeface="Calibri Light" panose="020F0302020204030204" pitchFamily="34" charset="0"/>
              </a:rPr>
              <a:t>Sep. 2022</a:t>
            </a:r>
            <a:endParaRPr lang="en-US" altLang="ja-JP" sz="1600" dirty="0">
              <a:latin typeface="Calibri Light" panose="020F0302020204030204" pitchFamily="34" charset="0"/>
              <a:ea typeface="Tahoma" panose="020B0604030504040204" pitchFamily="34" charset="0"/>
              <a:cs typeface="Calibri Light" panose="020F0302020204030204" pitchFamily="34" charset="0"/>
            </a:endParaRPr>
          </a:p>
        </p:txBody>
      </p:sp>
      <p:sp>
        <p:nvSpPr>
          <p:cNvPr id="4" name="正方形/長方形 3"/>
          <p:cNvSpPr/>
          <p:nvPr/>
        </p:nvSpPr>
        <p:spPr>
          <a:xfrm>
            <a:off x="654085" y="3916219"/>
            <a:ext cx="1840282" cy="338554"/>
          </a:xfrm>
          <a:prstGeom prst="rect">
            <a:avLst/>
          </a:prstGeom>
        </p:spPr>
        <p:txBody>
          <a:bodyPr wrap="square" lIns="91440" tIns="45720" rIns="91440" bIns="45720" anchor="b">
            <a:spAutoFit/>
          </a:bodyPr>
          <a:lstStyle/>
          <a:p>
            <a:r>
              <a:rPr lang="en-US" altLang="ja-JP" sz="1600" dirty="0">
                <a:latin typeface="Calibri Light" panose="020F0302020204030204" pitchFamily="34" charset="0"/>
                <a:ea typeface="Tahoma" panose="020B0604030504040204" pitchFamily="34" charset="0"/>
                <a:cs typeface="Calibri Light" panose="020F0302020204030204" pitchFamily="34" charset="0"/>
              </a:rPr>
              <a:t>Document </a:t>
            </a:r>
            <a:r>
              <a:rPr lang="en-US" altLang="ja-JP" sz="1600" dirty="0" smtClean="0">
                <a:latin typeface="Calibri Light"/>
                <a:ea typeface="Tahoma"/>
                <a:cs typeface="Calibri Light"/>
              </a:rPr>
              <a:t>Ver.1.02</a:t>
            </a:r>
          </a:p>
        </p:txBody>
      </p:sp>
    </p:spTree>
    <p:extLst>
      <p:ext uri="{BB962C8B-B14F-4D97-AF65-F5344CB8AC3E}">
        <p14:creationId xmlns:p14="http://schemas.microsoft.com/office/powerpoint/2010/main" val="1590656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47838" y="2120900"/>
            <a:ext cx="6987996" cy="584775"/>
          </a:xfrm>
          <a:prstGeom prst="rect">
            <a:avLst/>
          </a:prstGeom>
        </p:spPr>
        <p:txBody>
          <a:bodyPr wrap="square" anchor="ctr">
            <a:spAutoFit/>
          </a:bodyPr>
          <a:lstStyle/>
          <a:p>
            <a:r>
              <a:rPr lang="en-US" altLang="ja-JP" sz="3200" b="1" dirty="0">
                <a:latin typeface="Calibri" panose="020F0502020204030204" pitchFamily="34" charset="0"/>
                <a:ea typeface="Tahoma" panose="020B0604030504040204" pitchFamily="34" charset="0"/>
                <a:cs typeface="Tahoma" panose="020B0604030504040204" pitchFamily="34" charset="0"/>
              </a:rPr>
              <a:t>Dashboard</a:t>
            </a:r>
          </a:p>
        </p:txBody>
      </p:sp>
    </p:spTree>
    <p:extLst>
      <p:ext uri="{BB962C8B-B14F-4D97-AF65-F5344CB8AC3E}">
        <p14:creationId xmlns:p14="http://schemas.microsoft.com/office/powerpoint/2010/main" val="3321192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0606" y="4785"/>
            <a:ext cx="9053394" cy="599104"/>
          </a:xfrm>
          <a:prstGeom prst="rect">
            <a:avLst/>
          </a:prstGeom>
        </p:spPr>
        <p:txBody>
          <a:bodyPr bIns="0" anchor="ctr"/>
          <a:lstStyle>
            <a:lvl1pPr algn="l" defTabSz="685800" rtl="0" eaLnBrk="1" latinLnBrk="0" hangingPunct="1">
              <a:lnSpc>
                <a:spcPct val="90000"/>
              </a:lnSpc>
              <a:spcBef>
                <a:spcPct val="0"/>
              </a:spcBef>
              <a:buNone/>
              <a:defRPr kumimoji="1" sz="3300" kern="1200">
                <a:solidFill>
                  <a:schemeClr val="accent1"/>
                </a:solidFill>
                <a:latin typeface="+mj-lt"/>
                <a:ea typeface="+mj-ea"/>
                <a:cs typeface="+mj-cs"/>
              </a:defRPr>
            </a:lvl1pPr>
          </a:lstStyle>
          <a:p>
            <a:pPr defTabSz="914400" fontAlgn="auto">
              <a:spcBef>
                <a:spcPts val="0"/>
              </a:spcBef>
              <a:spcAft>
                <a:spcPts val="0"/>
              </a:spcAft>
              <a:defRPr/>
            </a:pPr>
            <a:r>
              <a:rPr lang="en-US" altLang="ja-JP" sz="3200" dirty="0">
                <a:cs typeface="Calibri" panose="020F0502020204030204" pitchFamily="34" charset="0"/>
              </a:rPr>
              <a:t>4. Improve dashboard issue (by </a:t>
            </a:r>
            <a:r>
              <a:rPr lang="en-US" altLang="ja-JP" sz="3200" dirty="0" smtClean="0">
                <a:cs typeface="Calibri" panose="020F0502020204030204" pitchFamily="34" charset="0"/>
              </a:rPr>
              <a:t>Table </a:t>
            </a:r>
            <a:r>
              <a:rPr lang="en-US" altLang="ja-JP" sz="3200" dirty="0">
                <a:cs typeface="Calibri" panose="020F0502020204030204" pitchFamily="34" charset="0"/>
              </a:rPr>
              <a:t>chart</a:t>
            </a:r>
            <a:r>
              <a:rPr lang="en-US" altLang="ja-JP" sz="3200" dirty="0" smtClean="0">
                <a:cs typeface="Calibri" panose="020F0502020204030204" pitchFamily="34" charset="0"/>
              </a:rPr>
              <a:t>)</a:t>
            </a:r>
            <a:endParaRPr lang="en-US" altLang="ja-JP" sz="3200" dirty="0">
              <a:cs typeface="Calibri" panose="020F0502020204030204" pitchFamily="34" charset="0"/>
            </a:endParaRPr>
          </a:p>
        </p:txBody>
      </p:sp>
      <p:sp>
        <p:nvSpPr>
          <p:cNvPr id="13" name="テキスト ボックス 12"/>
          <p:cNvSpPr txBox="1"/>
          <p:nvPr/>
        </p:nvSpPr>
        <p:spPr>
          <a:xfrm>
            <a:off x="83130" y="648386"/>
            <a:ext cx="1455387" cy="612003"/>
          </a:xfrm>
          <a:prstGeom prst="rect">
            <a:avLst/>
          </a:prstGeom>
          <a:solidFill>
            <a:srgbClr val="4472C4"/>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prstClr val="white"/>
                </a:solidFill>
                <a:effectLst/>
                <a:uLnTx/>
                <a:uFillTx/>
              </a:rPr>
              <a:t>Target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prstClr val="white"/>
                </a:solidFill>
                <a:effectLst/>
                <a:uLnTx/>
                <a:uFillTx/>
              </a:rPr>
              <a:t>Product</a:t>
            </a:r>
            <a:endParaRPr kumimoji="0" lang="ja-JP" altLang="en-US" sz="1800" b="0" i="0" u="none" strike="noStrike" kern="0" cap="none" spc="0" normalizeH="0" baseline="0" noProof="0" dirty="0" smtClean="0">
              <a:ln>
                <a:noFill/>
              </a:ln>
              <a:solidFill>
                <a:prstClr val="white"/>
              </a:solidFill>
              <a:effectLst/>
              <a:uLnTx/>
              <a:uFillTx/>
            </a:endParaRPr>
          </a:p>
        </p:txBody>
      </p:sp>
      <p:sp>
        <p:nvSpPr>
          <p:cNvPr id="14" name="テキスト プレースホルダー 14"/>
          <p:cNvSpPr txBox="1">
            <a:spLocks/>
          </p:cNvSpPr>
          <p:nvPr/>
        </p:nvSpPr>
        <p:spPr>
          <a:xfrm>
            <a:off x="1581188" y="654005"/>
            <a:ext cx="827144" cy="599698"/>
          </a:xfrm>
          <a:prstGeom prst="rect">
            <a:avLst/>
          </a:prstGeom>
          <a:solidFill>
            <a:schemeClr val="accent1">
              <a:lumMod val="20000"/>
              <a:lumOff val="80000"/>
            </a:schemeClr>
          </a:solidFill>
          <a:ln>
            <a:solidFill>
              <a:sysClr val="windowText" lastClr="000000"/>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fontAlgn="auto">
              <a:lnSpc>
                <a:spcPct val="100000"/>
              </a:lnSpc>
              <a:spcBef>
                <a:spcPts val="0"/>
              </a:spcBef>
              <a:spcAft>
                <a:spcPts val="0"/>
              </a:spcAft>
              <a:buNone/>
              <a:defRPr/>
            </a:pPr>
            <a:r>
              <a:rPr lang="en-GB" altLang="ja-JP" sz="1600" b="1" dirty="0">
                <a:solidFill>
                  <a:prstClr val="black"/>
                </a:solidFill>
                <a:ea typeface="游ゴシック" panose="020B0400000000000000" pitchFamily="50" charset="-128"/>
                <a:cs typeface="Calibri" panose="020F0502020204030204" pitchFamily="34" charset="0"/>
              </a:rPr>
              <a:t>Server</a:t>
            </a:r>
          </a:p>
        </p:txBody>
      </p:sp>
      <p:sp>
        <p:nvSpPr>
          <p:cNvPr id="15" name="テキスト ボックス 14"/>
          <p:cNvSpPr txBox="1"/>
          <p:nvPr/>
        </p:nvSpPr>
        <p:spPr>
          <a:xfrm>
            <a:off x="2448725" y="657951"/>
            <a:ext cx="5502848" cy="283434"/>
          </a:xfrm>
          <a:prstGeom prst="rect">
            <a:avLst/>
          </a:prstGeom>
          <a:noFill/>
          <a:ln>
            <a:solidFill>
              <a:sysClr val="windowText" lastClr="000000"/>
            </a:solidFill>
          </a:ln>
        </p:spPr>
        <p:txBody>
          <a:bodyPr wrap="none" lIns="91440" tIns="45720" rIns="91440" bIns="4572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ja-JP" sz="1600" dirty="0">
                <a:solidFill>
                  <a:prstClr val="black"/>
                </a:solidFill>
                <a:ea typeface="游ゴシック" panose="020B0400000000000000" pitchFamily="50" charset="-128"/>
                <a:cs typeface="Calibri" panose="020F0502020204030204" pitchFamily="34" charset="0"/>
              </a:rPr>
              <a:t>i-PRO Active </a:t>
            </a:r>
            <a:r>
              <a:rPr lang="en-GB" altLang="ja-JP" sz="1600" dirty="0" smtClean="0">
                <a:solidFill>
                  <a:prstClr val="black"/>
                </a:solidFill>
                <a:ea typeface="游ゴシック" panose="020B0400000000000000" pitchFamily="50" charset="-128"/>
                <a:cs typeface="Calibri" panose="020F0502020204030204" pitchFamily="34" charset="0"/>
              </a:rPr>
              <a:t>Guard</a:t>
            </a:r>
            <a:r>
              <a:rPr kumimoji="0" lang="en-US" altLang="ja-JP" sz="1600" kern="0" dirty="0" smtClean="0">
                <a:latin typeface="+mj-lt"/>
                <a:ea typeface="游ゴシック"/>
                <a:cs typeface="Calibri"/>
              </a:rPr>
              <a:t> for VMS</a:t>
            </a:r>
            <a:endParaRPr kumimoji="0" lang="ja-JP" altLang="en-US" sz="16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16" name="テキスト ボックス 15"/>
          <p:cNvSpPr txBox="1"/>
          <p:nvPr/>
        </p:nvSpPr>
        <p:spPr>
          <a:xfrm>
            <a:off x="2448725" y="970777"/>
            <a:ext cx="5502847" cy="283434"/>
          </a:xfrm>
          <a:prstGeom prst="rect">
            <a:avLst/>
          </a:prstGeom>
          <a:noFill/>
          <a:ln>
            <a:solidFill>
              <a:sysClr val="windowText" lastClr="000000"/>
            </a:solidFill>
          </a:ln>
        </p:spPr>
        <p:txBody>
          <a:bodyPr wrap="none" lIns="91440" tIns="45720" rIns="91440" bIns="4572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ja-JP" sz="1600" dirty="0">
                <a:solidFill>
                  <a:prstClr val="black"/>
                </a:solidFill>
                <a:ea typeface="游ゴシック" panose="020B0400000000000000" pitchFamily="50" charset="-128"/>
                <a:cs typeface="Calibri" panose="020F0502020204030204" pitchFamily="34" charset="0"/>
              </a:rPr>
              <a:t>i-PRO Active </a:t>
            </a:r>
            <a:r>
              <a:rPr lang="en-GB" altLang="ja-JP" sz="1600" dirty="0" smtClean="0">
                <a:solidFill>
                  <a:prstClr val="black"/>
                </a:solidFill>
                <a:ea typeface="游ゴシック" panose="020B0400000000000000" pitchFamily="50" charset="-128"/>
                <a:cs typeface="Calibri" panose="020F0502020204030204" pitchFamily="34" charset="0"/>
              </a:rPr>
              <a:t>Guard</a:t>
            </a:r>
            <a:r>
              <a:rPr kumimoji="0" lang="en-US" altLang="ja-JP" sz="1600" kern="0" dirty="0" smtClean="0">
                <a:latin typeface="+mj-lt"/>
                <a:ea typeface="游ゴシック"/>
                <a:cs typeface="Calibri"/>
              </a:rPr>
              <a:t> for ASM300</a:t>
            </a:r>
            <a:endParaRPr kumimoji="0" lang="ja-JP" altLang="en-US" sz="16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17" name="テキスト ボックス 16"/>
          <p:cNvSpPr txBox="1"/>
          <p:nvPr/>
        </p:nvSpPr>
        <p:spPr>
          <a:xfrm>
            <a:off x="8001939" y="654005"/>
            <a:ext cx="1043208" cy="283434"/>
          </a:xfrm>
          <a:prstGeom prst="rect">
            <a:avLst/>
          </a:prstGeom>
          <a:noFill/>
          <a:ln>
            <a:solidFill>
              <a:sysClr val="windowText" lastClr="000000"/>
            </a:solidFill>
          </a:ln>
        </p:spPr>
        <p:txBody>
          <a:bodyPr wrap="non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kern="0" dirty="0" smtClean="0">
                <a:latin typeface="+mj-lt"/>
                <a:ea typeface="游ゴシック"/>
                <a:cs typeface="Calibri"/>
              </a:rPr>
              <a:t>V1.5.1</a:t>
            </a:r>
            <a:endParaRPr kumimoji="0" lang="ja-JP" altLang="en-US" sz="16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18" name="テキスト ボックス 17"/>
          <p:cNvSpPr txBox="1"/>
          <p:nvPr/>
        </p:nvSpPr>
        <p:spPr>
          <a:xfrm>
            <a:off x="8001939" y="970004"/>
            <a:ext cx="1043208" cy="278129"/>
          </a:xfrm>
          <a:prstGeom prst="rect">
            <a:avLst/>
          </a:prstGeom>
          <a:noFill/>
          <a:ln>
            <a:solidFill>
              <a:sysClr val="windowText" lastClr="000000"/>
            </a:solidFill>
          </a:ln>
        </p:spPr>
        <p:txBody>
          <a:bodyPr wrap="non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kern="0" dirty="0" smtClean="0">
                <a:latin typeface="+mj-lt"/>
                <a:ea typeface="游ゴシック"/>
                <a:cs typeface="Calibri"/>
              </a:rPr>
              <a:t>V1.5.1</a:t>
            </a:r>
            <a:endParaRPr kumimoji="0" lang="ja-JP" altLang="en-US" sz="16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27" name="正方形/長方形 26"/>
          <p:cNvSpPr/>
          <p:nvPr/>
        </p:nvSpPr>
        <p:spPr>
          <a:xfrm>
            <a:off x="167557" y="1278796"/>
            <a:ext cx="8364784" cy="338554"/>
          </a:xfrm>
          <a:prstGeom prst="rect">
            <a:avLst/>
          </a:prstGeom>
        </p:spPr>
        <p:txBody>
          <a:bodyPr wrap="square">
            <a:spAutoFit/>
          </a:bodyPr>
          <a:lstStyle/>
          <a:p>
            <a:pPr>
              <a:defRPr/>
            </a:pPr>
            <a:r>
              <a:rPr lang="en-US" altLang="ja-JP" sz="1600" dirty="0">
                <a:solidFill>
                  <a:srgbClr val="000000"/>
                </a:solidFill>
                <a:latin typeface="+mn-lt"/>
                <a:ea typeface="Yu Gothic UI" panose="020B0500000000000000" pitchFamily="50" charset="-128"/>
              </a:rPr>
              <a:t>Improve the following </a:t>
            </a:r>
            <a:r>
              <a:rPr lang="en-US" altLang="ja-JP" sz="1600" dirty="0" smtClean="0">
                <a:solidFill>
                  <a:srgbClr val="000000"/>
                </a:solidFill>
                <a:latin typeface="+mn-lt"/>
                <a:ea typeface="Yu Gothic UI" panose="020B0500000000000000" pitchFamily="50" charset="-128"/>
              </a:rPr>
              <a:t>phenomenon.</a:t>
            </a:r>
            <a:endParaRPr lang="en-US" altLang="ja-JP" sz="1600" dirty="0">
              <a:solidFill>
                <a:srgbClr val="000000"/>
              </a:solidFill>
              <a:latin typeface="+mn-lt"/>
              <a:ea typeface="Yu Gothic UI" panose="020B0500000000000000" pitchFamily="50" charset="-128"/>
            </a:endParaRPr>
          </a:p>
        </p:txBody>
      </p:sp>
      <p:sp>
        <p:nvSpPr>
          <p:cNvPr id="10" name="正方形/長方形 9"/>
          <p:cNvSpPr/>
          <p:nvPr/>
        </p:nvSpPr>
        <p:spPr>
          <a:xfrm>
            <a:off x="167558" y="1677762"/>
            <a:ext cx="4447692" cy="553998"/>
          </a:xfrm>
          <a:prstGeom prst="rect">
            <a:avLst/>
          </a:prstGeom>
        </p:spPr>
        <p:txBody>
          <a:bodyPr wrap="square">
            <a:spAutoFit/>
          </a:bodyPr>
          <a:lstStyle/>
          <a:p>
            <a:pPr marL="285750" indent="-285750">
              <a:buFont typeface="Wingdings" panose="05000000000000000000" pitchFamily="2" charset="2"/>
              <a:buChar char="n"/>
            </a:pPr>
            <a:r>
              <a:rPr lang="en-US" altLang="ja-JP" sz="1600" dirty="0">
                <a:latin typeface="+mn-lt"/>
              </a:rPr>
              <a:t>Phenomenon</a:t>
            </a:r>
          </a:p>
          <a:p>
            <a:r>
              <a:rPr lang="en-US" altLang="ja-JP" sz="1400" dirty="0">
                <a:latin typeface="+mn-lt"/>
              </a:rPr>
              <a:t>The term of table chart is incorrect (1 day shifted</a:t>
            </a:r>
            <a:r>
              <a:rPr lang="en-US" altLang="ja-JP" sz="1400" dirty="0" smtClean="0">
                <a:latin typeface="+mn-lt"/>
              </a:rPr>
              <a:t>).</a:t>
            </a:r>
            <a:endParaRPr lang="en-US" altLang="ja-JP" sz="900" dirty="0">
              <a:latin typeface="+mn-lt"/>
            </a:endParaRPr>
          </a:p>
        </p:txBody>
      </p:sp>
      <p:sp>
        <p:nvSpPr>
          <p:cNvPr id="11" name="正方形/長方形 10"/>
          <p:cNvSpPr/>
          <p:nvPr/>
        </p:nvSpPr>
        <p:spPr>
          <a:xfrm>
            <a:off x="167556" y="2297656"/>
            <a:ext cx="8276603" cy="769441"/>
          </a:xfrm>
          <a:prstGeom prst="rect">
            <a:avLst/>
          </a:prstGeom>
        </p:spPr>
        <p:txBody>
          <a:bodyPr wrap="square">
            <a:spAutoFit/>
          </a:bodyPr>
          <a:lstStyle/>
          <a:p>
            <a:pPr marL="285750" indent="-285750">
              <a:buFont typeface="Wingdings" panose="05000000000000000000" pitchFamily="2" charset="2"/>
              <a:buChar char="n"/>
            </a:pPr>
            <a:r>
              <a:rPr lang="en-US" altLang="ja-JP" sz="1600" dirty="0">
                <a:latin typeface="+mn-lt"/>
              </a:rPr>
              <a:t>Software</a:t>
            </a:r>
          </a:p>
          <a:p>
            <a:pPr marL="285750" indent="-285750">
              <a:buFont typeface="Wingdings" panose="05000000000000000000" pitchFamily="2" charset="2"/>
              <a:buChar char="Ø"/>
            </a:pPr>
            <a:r>
              <a:rPr lang="en-US" altLang="ja-JP" sz="1400" dirty="0">
                <a:latin typeface="+mn-lt"/>
              </a:rPr>
              <a:t>i-PRO Active Guard </a:t>
            </a:r>
            <a:r>
              <a:rPr lang="en-US" altLang="ja-JP" sz="1400" dirty="0" smtClean="0">
                <a:latin typeface="+mn-lt"/>
              </a:rPr>
              <a:t>V1.2.0 </a:t>
            </a:r>
            <a:r>
              <a:rPr lang="en-US" altLang="ja-JP" sz="1400" dirty="0">
                <a:latin typeface="+mn-lt"/>
              </a:rPr>
              <a:t>- V1.5.0</a:t>
            </a:r>
          </a:p>
          <a:p>
            <a:pPr marL="285750" indent="-285750">
              <a:buFont typeface="Wingdings" panose="05000000000000000000" pitchFamily="2" charset="2"/>
              <a:buChar char="Ø"/>
            </a:pPr>
            <a:r>
              <a:rPr lang="en-US" altLang="ja-JP" sz="1400" dirty="0">
                <a:latin typeface="+mn-lt"/>
              </a:rPr>
              <a:t>AI-VMD / AI People Counting for 360-degree fisheye</a:t>
            </a:r>
          </a:p>
        </p:txBody>
      </p:sp>
      <p:sp>
        <p:nvSpPr>
          <p:cNvPr id="12" name="正方形/長方形 11"/>
          <p:cNvSpPr/>
          <p:nvPr/>
        </p:nvSpPr>
        <p:spPr>
          <a:xfrm>
            <a:off x="167555" y="3132993"/>
            <a:ext cx="8661348" cy="1200329"/>
          </a:xfrm>
          <a:prstGeom prst="rect">
            <a:avLst/>
          </a:prstGeom>
        </p:spPr>
        <p:txBody>
          <a:bodyPr wrap="square">
            <a:spAutoFit/>
          </a:bodyPr>
          <a:lstStyle/>
          <a:p>
            <a:pPr marL="285750" indent="-285750">
              <a:buFont typeface="Wingdings" panose="05000000000000000000" pitchFamily="2" charset="2"/>
              <a:buChar char="n"/>
            </a:pPr>
            <a:r>
              <a:rPr lang="en-US" altLang="ja-JP" sz="1600" dirty="0" smtClean="0">
                <a:latin typeface="+mn-lt"/>
              </a:rPr>
              <a:t>Conditions</a:t>
            </a:r>
            <a:endParaRPr lang="en-US" altLang="ja-JP" sz="1600" dirty="0">
              <a:latin typeface="+mn-lt"/>
            </a:endParaRPr>
          </a:p>
          <a:p>
            <a:pPr marL="285750" indent="-285750">
              <a:buFont typeface="Wingdings" panose="05000000000000000000" pitchFamily="2" charset="2"/>
              <a:buChar char="Ø"/>
            </a:pPr>
            <a:r>
              <a:rPr lang="en-US" altLang="ja-JP" sz="1400" dirty="0"/>
              <a:t>Display the “table chart” and select “week” or “month” as display duration.</a:t>
            </a:r>
          </a:p>
          <a:p>
            <a:pPr marL="285750" indent="-285750">
              <a:buFont typeface="Wingdings" panose="05000000000000000000" pitchFamily="2" charset="2"/>
              <a:buChar char="Ø"/>
            </a:pPr>
            <a:r>
              <a:rPr lang="en-US" altLang="ja-JP" sz="1400" dirty="0"/>
              <a:t>In case of the time scale setting is “0:00-0:00 (24H)” and the time zone is UTC minus, the term of table chart will be </a:t>
            </a:r>
            <a:r>
              <a:rPr lang="en-US" altLang="ja-JP" sz="1400" dirty="0" smtClean="0"/>
              <a:t>incorrect. For </a:t>
            </a:r>
            <a:r>
              <a:rPr lang="en-US" altLang="ja-JP" sz="1400" dirty="0"/>
              <a:t>example, Japan will have this issue since the time zone is UTC-9.</a:t>
            </a:r>
          </a:p>
          <a:p>
            <a:pPr marL="285750" indent="-285750">
              <a:buFont typeface="Wingdings" panose="05000000000000000000" pitchFamily="2" charset="2"/>
              <a:buChar char="Ø"/>
            </a:pPr>
            <a:r>
              <a:rPr lang="en-US" altLang="ja-JP" sz="1400" dirty="0"/>
              <a:t>This issue will happen in table chart only. Other graph or pie chart doesn’t have this issue.</a:t>
            </a:r>
          </a:p>
        </p:txBody>
      </p:sp>
      <p:pic>
        <p:nvPicPr>
          <p:cNvPr id="19" name="図 18"/>
          <p:cNvPicPr>
            <a:picLocks noChangeAspect="1"/>
          </p:cNvPicPr>
          <p:nvPr/>
        </p:nvPicPr>
        <p:blipFill>
          <a:blip r:embed="rId2"/>
          <a:stretch>
            <a:fillRect/>
          </a:stretch>
        </p:blipFill>
        <p:spPr>
          <a:xfrm>
            <a:off x="4811658" y="1798852"/>
            <a:ext cx="4017245" cy="696383"/>
          </a:xfrm>
          <a:prstGeom prst="rect">
            <a:avLst/>
          </a:prstGeom>
        </p:spPr>
      </p:pic>
    </p:spTree>
    <p:extLst>
      <p:ext uri="{BB962C8B-B14F-4D97-AF65-F5344CB8AC3E}">
        <p14:creationId xmlns:p14="http://schemas.microsoft.com/office/powerpoint/2010/main" val="869890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47838" y="1874679"/>
            <a:ext cx="6987996" cy="1077218"/>
          </a:xfrm>
          <a:prstGeom prst="rect">
            <a:avLst/>
          </a:prstGeom>
        </p:spPr>
        <p:txBody>
          <a:bodyPr wrap="square" anchor="ctr">
            <a:spAutoFit/>
          </a:bodyPr>
          <a:lstStyle/>
          <a:p>
            <a:r>
              <a:rPr lang="en-US" altLang="ja-JP" sz="3200" b="1" dirty="0" smtClean="0">
                <a:latin typeface="Calibri" panose="020F0502020204030204" pitchFamily="34" charset="0"/>
                <a:ea typeface="Tahoma" panose="020B0604030504040204" pitchFamily="34" charset="0"/>
                <a:cs typeface="Tahoma" panose="020B0604030504040204" pitchFamily="34" charset="0"/>
              </a:rPr>
              <a:t>Appendix: Other version up contents</a:t>
            </a:r>
          </a:p>
          <a:p>
            <a:r>
              <a:rPr lang="en-US" altLang="ja-JP" sz="3200" b="1" dirty="0" smtClean="0">
                <a:latin typeface="Calibri" panose="020F0502020204030204" pitchFamily="34" charset="0"/>
                <a:ea typeface="Tahoma" panose="020B0604030504040204" pitchFamily="34" charset="0"/>
                <a:cs typeface="Tahoma" panose="020B0604030504040204" pitchFamily="34" charset="0"/>
              </a:rPr>
              <a:t>for </a:t>
            </a:r>
            <a:r>
              <a:rPr lang="en-US" altLang="ja-JP" sz="3200" b="1" dirty="0">
                <a:latin typeface="Calibri" panose="020F0502020204030204" pitchFamily="34" charset="0"/>
                <a:ea typeface="Tahoma" panose="020B0604030504040204" pitchFamily="34" charset="0"/>
                <a:cs typeface="Tahoma" panose="020B0604030504040204" pitchFamily="34" charset="0"/>
              </a:rPr>
              <a:t>i-PRO Active Guard Plug-in for VI</a:t>
            </a:r>
          </a:p>
        </p:txBody>
      </p:sp>
    </p:spTree>
    <p:extLst>
      <p:ext uri="{BB962C8B-B14F-4D97-AF65-F5344CB8AC3E}">
        <p14:creationId xmlns:p14="http://schemas.microsoft.com/office/powerpoint/2010/main" val="38329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0606" y="4785"/>
            <a:ext cx="9053394" cy="599104"/>
          </a:xfrm>
          <a:prstGeom prst="rect">
            <a:avLst/>
          </a:prstGeom>
        </p:spPr>
        <p:txBody>
          <a:bodyPr bIns="0" anchor="ctr"/>
          <a:lstStyle>
            <a:lvl1pPr algn="l" defTabSz="685800" rtl="0" eaLnBrk="1" latinLnBrk="0" hangingPunct="1">
              <a:lnSpc>
                <a:spcPct val="90000"/>
              </a:lnSpc>
              <a:spcBef>
                <a:spcPct val="0"/>
              </a:spcBef>
              <a:buNone/>
              <a:defRPr kumimoji="1" sz="3300" kern="1200">
                <a:solidFill>
                  <a:schemeClr val="accent1"/>
                </a:solidFill>
                <a:latin typeface="+mj-lt"/>
                <a:ea typeface="+mj-ea"/>
                <a:cs typeface="+mj-cs"/>
              </a:defRPr>
            </a:lvl1pPr>
          </a:lstStyle>
          <a:p>
            <a:pPr lvl="0" defTabSz="914400" fontAlgn="auto">
              <a:lnSpc>
                <a:spcPct val="100000"/>
              </a:lnSpc>
              <a:spcBef>
                <a:spcPts val="0"/>
              </a:spcBef>
              <a:spcAft>
                <a:spcPts val="0"/>
              </a:spcAft>
              <a:defRPr/>
            </a:pPr>
            <a:r>
              <a:rPr lang="en-US" altLang="ja-JP" sz="3200" dirty="0" smtClean="0">
                <a:latin typeface="Calibri" panose="020F0502020204030204" pitchFamily="34" charset="0"/>
                <a:ea typeface="Yu Gothic UI" panose="020B0500000000000000" pitchFamily="50" charset="-128"/>
                <a:cs typeface="Calibri" panose="020F0502020204030204" pitchFamily="34" charset="0"/>
              </a:rPr>
              <a:t>i-PRO Active </a:t>
            </a:r>
            <a:r>
              <a:rPr lang="en-US" altLang="ja-JP" sz="3200" dirty="0">
                <a:latin typeface="Calibri" panose="020F0502020204030204" pitchFamily="34" charset="0"/>
                <a:ea typeface="Yu Gothic UI" panose="020B0500000000000000" pitchFamily="50" charset="-128"/>
                <a:cs typeface="Calibri" panose="020F0502020204030204" pitchFamily="34" charset="0"/>
              </a:rPr>
              <a:t>Guard </a:t>
            </a:r>
            <a:r>
              <a:rPr lang="en-US" altLang="ja-JP" sz="3200" dirty="0" smtClean="0">
                <a:latin typeface="Calibri" panose="020F0502020204030204" pitchFamily="34" charset="0"/>
                <a:ea typeface="Yu Gothic UI" panose="020B0500000000000000" pitchFamily="50" charset="-128"/>
                <a:cs typeface="Calibri" panose="020F0502020204030204" pitchFamily="34" charset="0"/>
              </a:rPr>
              <a:t>Plug-in for VI Improvements</a:t>
            </a:r>
            <a:endParaRPr lang="en-US" altLang="ja-JP" sz="3200" dirty="0">
              <a:latin typeface="Calibri" panose="020F0502020204030204" pitchFamily="34" charset="0"/>
              <a:ea typeface="Yu Gothic UI" panose="020B0500000000000000" pitchFamily="50" charset="-128"/>
              <a:cs typeface="Calibri" panose="020F0502020204030204" pitchFamily="34" charset="0"/>
            </a:endParaRPr>
          </a:p>
        </p:txBody>
      </p:sp>
      <p:graphicFrame>
        <p:nvGraphicFramePr>
          <p:cNvPr id="41" name="Table 5">
            <a:extLst>
              <a:ext uri="{FF2B5EF4-FFF2-40B4-BE49-F238E27FC236}">
                <a16:creationId xmlns:a16="http://schemas.microsoft.com/office/drawing/2014/main" id="{6AC4D025-1F75-46FD-AE5A-3B08CA9ABEFC}"/>
              </a:ext>
            </a:extLst>
          </p:cNvPr>
          <p:cNvGraphicFramePr>
            <a:graphicFrameLocks noGrp="1"/>
          </p:cNvGraphicFramePr>
          <p:nvPr>
            <p:extLst>
              <p:ext uri="{D42A27DB-BD31-4B8C-83A1-F6EECF244321}">
                <p14:modId xmlns:p14="http://schemas.microsoft.com/office/powerpoint/2010/main" val="3108662370"/>
              </p:ext>
            </p:extLst>
          </p:nvPr>
        </p:nvGraphicFramePr>
        <p:xfrm>
          <a:off x="90606" y="656760"/>
          <a:ext cx="8936006" cy="3845090"/>
        </p:xfrm>
        <a:graphic>
          <a:graphicData uri="http://schemas.openxmlformats.org/drawingml/2006/table">
            <a:tbl>
              <a:tblPr firstRow="1" bandRow="1">
                <a:tableStyleId>{5C22544A-7EE6-4342-B048-85BDC9FD1C3A}</a:tableStyleId>
              </a:tblPr>
              <a:tblGrid>
                <a:gridCol w="1255196">
                  <a:extLst>
                    <a:ext uri="{9D8B030D-6E8A-4147-A177-3AD203B41FA5}">
                      <a16:colId xmlns:a16="http://schemas.microsoft.com/office/drawing/2014/main" val="1498178726"/>
                    </a:ext>
                  </a:extLst>
                </a:gridCol>
                <a:gridCol w="2560270">
                  <a:extLst>
                    <a:ext uri="{9D8B030D-6E8A-4147-A177-3AD203B41FA5}">
                      <a16:colId xmlns:a16="http://schemas.microsoft.com/office/drawing/2014/main" val="2538262256"/>
                    </a:ext>
                  </a:extLst>
                </a:gridCol>
                <a:gridCol w="2560270">
                  <a:extLst>
                    <a:ext uri="{9D8B030D-6E8A-4147-A177-3AD203B41FA5}">
                      <a16:colId xmlns:a16="http://schemas.microsoft.com/office/drawing/2014/main" val="356377167"/>
                    </a:ext>
                  </a:extLst>
                </a:gridCol>
                <a:gridCol w="2560270">
                  <a:extLst>
                    <a:ext uri="{9D8B030D-6E8A-4147-A177-3AD203B41FA5}">
                      <a16:colId xmlns:a16="http://schemas.microsoft.com/office/drawing/2014/main" val="201707129"/>
                    </a:ext>
                  </a:extLst>
                </a:gridCol>
              </a:tblGrid>
              <a:tr h="672942">
                <a:tc>
                  <a:txBody>
                    <a:bodyPr/>
                    <a:lstStyle/>
                    <a:p>
                      <a:pPr lvl="0" algn="ctr">
                        <a:buNone/>
                      </a:pPr>
                      <a:endParaRPr lang="en-US" sz="1200" b="1" i="1" dirty="0">
                        <a:solidFill>
                          <a:schemeClr val="bg1"/>
                        </a:solidFill>
                        <a:latin typeface="+mn-lt"/>
                      </a:endParaRPr>
                    </a:p>
                  </a:txBody>
                  <a:tcPr marL="147226" marR="147226" marT="73613" marB="73613">
                    <a:solidFill>
                      <a:schemeClr val="accent1">
                        <a:lumMod val="75000"/>
                      </a:schemeClr>
                    </a:solidFill>
                  </a:tcPr>
                </a:tc>
                <a:tc>
                  <a:txBody>
                    <a:bodyPr/>
                    <a:lstStyle/>
                    <a:p>
                      <a:pPr lvl="0" algn="ctr">
                        <a:buNone/>
                      </a:pPr>
                      <a:r>
                        <a:rPr lang="en-US" sz="1200" b="1" i="0" u="none" strike="noStrike" noProof="0" dirty="0" smtClean="0">
                          <a:solidFill>
                            <a:schemeClr val="bg1"/>
                          </a:solidFill>
                          <a:latin typeface="+mn-lt"/>
                        </a:rPr>
                        <a:t>#1 Initial </a:t>
                      </a:r>
                      <a:r>
                        <a:rPr lang="en-US" sz="1200" b="1" i="0" u="none" strike="noStrike" noProof="0" dirty="0">
                          <a:solidFill>
                            <a:schemeClr val="bg1"/>
                          </a:solidFill>
                          <a:latin typeface="+mn-lt"/>
                        </a:rPr>
                        <a:t>display setting for “Information” (Map/Detected info/Camera info)</a:t>
                      </a:r>
                    </a:p>
                  </a:txBody>
                  <a:tcPr marL="147226" marR="147226" marT="73613" marB="73613">
                    <a:solidFill>
                      <a:schemeClr val="accent1">
                        <a:lumMod val="75000"/>
                      </a:schemeClr>
                    </a:solidFill>
                  </a:tcPr>
                </a:tc>
                <a:tc>
                  <a:txBody>
                    <a:bodyPr/>
                    <a:lstStyle/>
                    <a:p>
                      <a:pPr lvl="0" algn="ctr">
                        <a:buNone/>
                      </a:pPr>
                      <a:r>
                        <a:rPr lang="en-US" sz="1200" b="1" dirty="0" smtClean="0">
                          <a:solidFill>
                            <a:schemeClr val="bg1"/>
                          </a:solidFill>
                          <a:latin typeface="+mn-lt"/>
                          <a:cs typeface="Calibri"/>
                        </a:rPr>
                        <a:t>#2 Improved </a:t>
                      </a:r>
                      <a:r>
                        <a:rPr lang="en-US" sz="1200" b="1" dirty="0">
                          <a:solidFill>
                            <a:schemeClr val="bg1"/>
                          </a:solidFill>
                          <a:latin typeface="+mn-lt"/>
                          <a:cs typeface="Calibri"/>
                        </a:rPr>
                        <a:t>saving plugin settings for systems with multiple IP Servers</a:t>
                      </a:r>
                    </a:p>
                  </a:txBody>
                  <a:tcPr marL="147226" marR="147226" marT="73613" marB="73613">
                    <a:solidFill>
                      <a:schemeClr val="accent1">
                        <a:lumMod val="75000"/>
                      </a:schemeClr>
                    </a:solidFill>
                  </a:tcPr>
                </a:tc>
                <a:tc>
                  <a:txBody>
                    <a:bodyPr/>
                    <a:lstStyle/>
                    <a:p>
                      <a:pPr algn="ctr"/>
                      <a:r>
                        <a:rPr lang="en-US" sz="1200" b="1" dirty="0" smtClean="0">
                          <a:solidFill>
                            <a:schemeClr val="bg1"/>
                          </a:solidFill>
                          <a:latin typeface="+mn-lt"/>
                          <a:cs typeface="Calibri"/>
                        </a:rPr>
                        <a:t>#3 Support </a:t>
                      </a:r>
                      <a:r>
                        <a:rPr lang="en-US" sz="1200" b="1" dirty="0">
                          <a:solidFill>
                            <a:schemeClr val="bg1"/>
                          </a:solidFill>
                          <a:latin typeface="+mn-lt"/>
                          <a:cs typeface="Calibri"/>
                        </a:rPr>
                        <a:t>presets in Event Monitor</a:t>
                      </a:r>
                    </a:p>
                  </a:txBody>
                  <a:tcPr marL="147226" marR="147226" marT="73613" marB="73613">
                    <a:solidFill>
                      <a:schemeClr val="accent1">
                        <a:lumMod val="75000"/>
                      </a:schemeClr>
                    </a:solidFill>
                  </a:tcPr>
                </a:tc>
                <a:extLst>
                  <a:ext uri="{0D108BD9-81ED-4DB2-BD59-A6C34878D82A}">
                    <a16:rowId xmlns:a16="http://schemas.microsoft.com/office/drawing/2014/main" val="3654421872"/>
                  </a:ext>
                </a:extLst>
              </a:tr>
              <a:tr h="810890">
                <a:tc>
                  <a:txBody>
                    <a:bodyPr/>
                    <a:lstStyle/>
                    <a:p>
                      <a:r>
                        <a:rPr lang="en-US" sz="1200" b="1" i="1" dirty="0">
                          <a:latin typeface="+mn-lt"/>
                        </a:rPr>
                        <a:t>Feature Description</a:t>
                      </a:r>
                    </a:p>
                  </a:txBody>
                  <a:tcPr marL="147226" marR="147226" marT="73613" marB="73613"/>
                </a:tc>
                <a:tc>
                  <a:txBody>
                    <a:bodyPr/>
                    <a:lstStyle/>
                    <a:p>
                      <a:pPr lvl="0">
                        <a:buNone/>
                      </a:pPr>
                      <a:r>
                        <a:rPr lang="en-US" sz="1200" b="0" i="0" u="none" strike="noStrike" kern="1200" noProof="0" dirty="0">
                          <a:effectLst/>
                          <a:latin typeface="+mn-lt"/>
                        </a:rPr>
                        <a:t>This feature keeps the selection of information tab, when switching the thumbnail.</a:t>
                      </a:r>
                    </a:p>
                  </a:txBody>
                  <a:tcPr marL="147226" marR="147226" marT="73613" marB="73613"/>
                </a:tc>
                <a:tc>
                  <a:txBody>
                    <a:bodyPr/>
                    <a:lstStyle/>
                    <a:p>
                      <a:pPr lvl="0">
                        <a:buNone/>
                      </a:pPr>
                      <a:r>
                        <a:rPr lang="en-US" sz="1200" b="0" i="0" u="none" strike="noStrike" kern="1200" noProof="0" dirty="0">
                          <a:effectLst/>
                          <a:latin typeface="+mn-lt"/>
                        </a:rPr>
                        <a:t>This feature saves settings of Plug-in setup to all </a:t>
                      </a:r>
                      <a:r>
                        <a:rPr lang="en-US" sz="1200" b="0" i="0" u="none" strike="noStrike" kern="1200" noProof="0" dirty="0" err="1">
                          <a:effectLst/>
                          <a:latin typeface="+mn-lt"/>
                        </a:rPr>
                        <a:t>InsightEnt</a:t>
                      </a:r>
                      <a:r>
                        <a:rPr lang="en-US" sz="1200" b="0" i="0" u="none" strike="noStrike" kern="1200" noProof="0" dirty="0">
                          <a:effectLst/>
                          <a:latin typeface="+mn-lt"/>
                        </a:rPr>
                        <a:t> databases which are connected to VIM+ at the same time.</a:t>
                      </a:r>
                    </a:p>
                  </a:txBody>
                  <a:tcPr marL="147226" marR="147226" marT="73613" marB="73613"/>
                </a:tc>
                <a:tc>
                  <a:txBody>
                    <a:bodyPr/>
                    <a:lstStyle/>
                    <a:p>
                      <a:pPr lvl="0" algn="l">
                        <a:lnSpc>
                          <a:spcPct val="100000"/>
                        </a:lnSpc>
                        <a:spcBef>
                          <a:spcPts val="0"/>
                        </a:spcBef>
                        <a:spcAft>
                          <a:spcPts val="0"/>
                        </a:spcAft>
                        <a:buNone/>
                      </a:pPr>
                      <a:r>
                        <a:rPr lang="en-US" sz="1200" b="0" i="0" u="none" strike="noStrike" noProof="0">
                          <a:solidFill>
                            <a:schemeClr val="dk1"/>
                          </a:solidFill>
                          <a:latin typeface="+mn-lt"/>
                        </a:rPr>
                        <a:t>This feature saves filtering settings as a preset</a:t>
                      </a:r>
                      <a:r>
                        <a:rPr lang="ja-JP" altLang="en-US" sz="1200" b="0" i="0" u="none" strike="noStrike" noProof="0">
                          <a:solidFill>
                            <a:schemeClr val="dk1"/>
                          </a:solidFill>
                          <a:latin typeface="+mn-lt"/>
                        </a:rPr>
                        <a:t> </a:t>
                      </a:r>
                      <a:r>
                        <a:rPr lang="en-US" altLang="ja-JP" sz="1200" b="0" i="0" u="none" strike="noStrike" noProof="0">
                          <a:solidFill>
                            <a:schemeClr val="dk1"/>
                          </a:solidFill>
                          <a:latin typeface="+mn-lt"/>
                        </a:rPr>
                        <a:t>for</a:t>
                      </a:r>
                      <a:r>
                        <a:rPr lang="ja-JP" altLang="en-US" sz="1200" b="0" i="0" u="none" strike="noStrike" noProof="0">
                          <a:solidFill>
                            <a:schemeClr val="dk1"/>
                          </a:solidFill>
                          <a:latin typeface="+mn-lt"/>
                        </a:rPr>
                        <a:t> </a:t>
                      </a:r>
                      <a:r>
                        <a:rPr lang="en-US" altLang="ja-JP" sz="1200" b="0" i="0" u="none" strike="noStrike" noProof="0">
                          <a:solidFill>
                            <a:schemeClr val="dk1"/>
                          </a:solidFill>
                          <a:latin typeface="+mn-lt"/>
                        </a:rPr>
                        <a:t>past</a:t>
                      </a:r>
                      <a:r>
                        <a:rPr lang="ja-JP" altLang="en-US" sz="1200" b="0" i="0" u="none" strike="noStrike" noProof="0">
                          <a:solidFill>
                            <a:schemeClr val="dk1"/>
                          </a:solidFill>
                          <a:latin typeface="+mn-lt"/>
                        </a:rPr>
                        <a:t> </a:t>
                      </a:r>
                      <a:r>
                        <a:rPr lang="en-US" altLang="ja-JP" sz="1200" b="0" i="0" u="none" strike="noStrike" noProof="0">
                          <a:solidFill>
                            <a:schemeClr val="dk1"/>
                          </a:solidFill>
                          <a:latin typeface="+mn-lt"/>
                        </a:rPr>
                        <a:t>event</a:t>
                      </a:r>
                      <a:r>
                        <a:rPr lang="ja-JP" altLang="en-US" sz="1200" b="0" i="0" u="none" strike="noStrike" noProof="0">
                          <a:solidFill>
                            <a:schemeClr val="dk1"/>
                          </a:solidFill>
                          <a:latin typeface="+mn-lt"/>
                        </a:rPr>
                        <a:t> </a:t>
                      </a:r>
                      <a:r>
                        <a:rPr lang="en-US" altLang="ja-JP" sz="1200" b="0" i="0" u="none" strike="noStrike" noProof="0">
                          <a:solidFill>
                            <a:schemeClr val="dk1"/>
                          </a:solidFill>
                          <a:latin typeface="+mn-lt"/>
                        </a:rPr>
                        <a:t>search</a:t>
                      </a:r>
                      <a:r>
                        <a:rPr lang="en-US" sz="1200" b="0" i="0" u="none" strike="noStrike" noProof="0">
                          <a:solidFill>
                            <a:schemeClr val="dk1"/>
                          </a:solidFill>
                          <a:latin typeface="+mn-lt"/>
                        </a:rPr>
                        <a:t>. It can store up to 12 presets per a login user.</a:t>
                      </a:r>
                    </a:p>
                  </a:txBody>
                  <a:tcPr marL="147226" marR="147226" marT="73613" marB="73613"/>
                </a:tc>
                <a:extLst>
                  <a:ext uri="{0D108BD9-81ED-4DB2-BD59-A6C34878D82A}">
                    <a16:rowId xmlns:a16="http://schemas.microsoft.com/office/drawing/2014/main" val="2315243485"/>
                  </a:ext>
                </a:extLst>
              </a:tr>
              <a:tr h="648988">
                <a:tc>
                  <a:txBody>
                    <a:bodyPr/>
                    <a:lstStyle/>
                    <a:p>
                      <a:r>
                        <a:rPr lang="en-US" sz="1200" b="1" i="1" dirty="0">
                          <a:latin typeface="+mn-lt"/>
                        </a:rPr>
                        <a:t>What issue does this solve for our users?</a:t>
                      </a:r>
                    </a:p>
                  </a:txBody>
                  <a:tcPr marL="147226" marR="147226" marT="73613" marB="73613"/>
                </a:tc>
                <a:tc>
                  <a:txBody>
                    <a:bodyPr/>
                    <a:lstStyle/>
                    <a:p>
                      <a:pPr marL="0" indent="0">
                        <a:buNone/>
                      </a:pPr>
                      <a:r>
                        <a:rPr lang="en-US" sz="1200" dirty="0">
                          <a:latin typeface="+mn-lt"/>
                          <a:cs typeface="Calibri"/>
                        </a:rPr>
                        <a:t>Today, a map is always displayed in information tab when switching a </a:t>
                      </a:r>
                      <a:r>
                        <a:rPr lang="en-US" sz="1200" dirty="0" err="1" smtClean="0">
                          <a:latin typeface="+mn-lt"/>
                          <a:cs typeface="Calibri"/>
                        </a:rPr>
                        <a:t>thumbnail.This</a:t>
                      </a:r>
                      <a:r>
                        <a:rPr lang="en-US" sz="1200" dirty="0" smtClean="0">
                          <a:latin typeface="+mn-lt"/>
                          <a:cs typeface="Calibri"/>
                        </a:rPr>
                        <a:t> </a:t>
                      </a:r>
                      <a:r>
                        <a:rPr lang="en-US" sz="1200" dirty="0">
                          <a:latin typeface="+mn-lt"/>
                          <a:cs typeface="Calibri"/>
                        </a:rPr>
                        <a:t>feature keeps the selection that user selected one from information tab at previous.</a:t>
                      </a:r>
                    </a:p>
                  </a:txBody>
                  <a:tcPr marL="147226" marR="147226" marT="73613" marB="73613"/>
                </a:tc>
                <a:tc>
                  <a:txBody>
                    <a:bodyPr/>
                    <a:lstStyle/>
                    <a:p>
                      <a:pPr marL="0" lvl="0" indent="0">
                        <a:buNone/>
                      </a:pPr>
                      <a:r>
                        <a:rPr lang="en-US" sz="1200" dirty="0">
                          <a:latin typeface="+mn-lt"/>
                          <a:cs typeface="Calibri"/>
                        </a:rPr>
                        <a:t>Today, when user uses two or more IP Servers, shared </a:t>
                      </a:r>
                      <a:r>
                        <a:rPr lang="en-US" sz="1200" dirty="0" err="1">
                          <a:latin typeface="+mn-lt"/>
                          <a:cs typeface="Calibri"/>
                        </a:rPr>
                        <a:t>db</a:t>
                      </a:r>
                      <a:r>
                        <a:rPr lang="en-US" sz="1200" dirty="0">
                          <a:latin typeface="+mn-lt"/>
                          <a:cs typeface="Calibri"/>
                        </a:rPr>
                        <a:t> is required. This feature provides users the ability to configure a system without shared db.</a:t>
                      </a:r>
                    </a:p>
                  </a:txBody>
                  <a:tcPr marL="147226" marR="147226" marT="73613" marB="73613"/>
                </a:tc>
                <a:tc>
                  <a:txBody>
                    <a:bodyPr/>
                    <a:lstStyle/>
                    <a:p>
                      <a:pPr lvl="0" algn="l">
                        <a:lnSpc>
                          <a:spcPct val="100000"/>
                        </a:lnSpc>
                        <a:spcBef>
                          <a:spcPts val="0"/>
                        </a:spcBef>
                        <a:spcAft>
                          <a:spcPts val="0"/>
                        </a:spcAft>
                        <a:buNone/>
                      </a:pPr>
                      <a:r>
                        <a:rPr lang="en-US" sz="1200" b="0" i="0" u="none" strike="noStrike" noProof="0" dirty="0">
                          <a:latin typeface="+mn-lt"/>
                          <a:cs typeface="Calibri"/>
                        </a:rPr>
                        <a:t>This provides users the same function for past event search that </a:t>
                      </a:r>
                      <a:r>
                        <a:rPr lang="en-US" sz="1200" b="0" i="0" u="none" strike="noStrike" noProof="0" dirty="0">
                          <a:solidFill>
                            <a:schemeClr val="dk1"/>
                          </a:solidFill>
                          <a:latin typeface="+mn-lt"/>
                        </a:rPr>
                        <a:t>Recording Search already has.</a:t>
                      </a:r>
                    </a:p>
                  </a:txBody>
                  <a:tcPr marL="147226" marR="147226" marT="73613" marB="73613"/>
                </a:tc>
                <a:extLst>
                  <a:ext uri="{0D108BD9-81ED-4DB2-BD59-A6C34878D82A}">
                    <a16:rowId xmlns:a16="http://schemas.microsoft.com/office/drawing/2014/main" val="2019141701"/>
                  </a:ext>
                </a:extLst>
              </a:tr>
              <a:tr h="548718">
                <a:tc>
                  <a:txBody>
                    <a:bodyPr/>
                    <a:lstStyle/>
                    <a:p>
                      <a:pPr lvl="0">
                        <a:buNone/>
                      </a:pPr>
                      <a:r>
                        <a:rPr lang="en-US" sz="1200" b="1" i="1" u="none" strike="noStrike" noProof="0" dirty="0">
                          <a:latin typeface="+mn-lt"/>
                        </a:rPr>
                        <a:t>How does </a:t>
                      </a:r>
                      <a:r>
                        <a:rPr lang="en-US" sz="1200" b="1" i="1" u="none" strike="noStrike" noProof="0" dirty="0" smtClean="0">
                          <a:latin typeface="+mn-lt"/>
                        </a:rPr>
                        <a:t>this benefit</a:t>
                      </a:r>
                      <a:r>
                        <a:rPr lang="en-US" sz="1200" b="1" i="1" u="none" strike="noStrike" noProof="0" dirty="0">
                          <a:latin typeface="+mn-lt"/>
                        </a:rPr>
                        <a:t> our users?</a:t>
                      </a:r>
                    </a:p>
                  </a:txBody>
                  <a:tcPr marL="147226" marR="147226" marT="73613" marB="73613"/>
                </a:tc>
                <a:tc>
                  <a:txBody>
                    <a:bodyPr/>
                    <a:lstStyle/>
                    <a:p>
                      <a:pPr lvl="0" algn="l">
                        <a:lnSpc>
                          <a:spcPct val="100000"/>
                        </a:lnSpc>
                        <a:spcBef>
                          <a:spcPts val="0"/>
                        </a:spcBef>
                        <a:spcAft>
                          <a:spcPts val="0"/>
                        </a:spcAft>
                        <a:buNone/>
                      </a:pPr>
                      <a:r>
                        <a:rPr lang="en-US" sz="1200" b="0" i="0" u="none" strike="noStrike" kern="1200" noProof="0" dirty="0">
                          <a:effectLst/>
                          <a:latin typeface="+mn-lt"/>
                          <a:cs typeface="Calibri"/>
                        </a:rPr>
                        <a:t>This benefits users for better paging selecting thumbnails.</a:t>
                      </a:r>
                    </a:p>
                    <a:p>
                      <a:pPr lvl="0" algn="l">
                        <a:lnSpc>
                          <a:spcPct val="100000"/>
                        </a:lnSpc>
                        <a:spcBef>
                          <a:spcPts val="0"/>
                        </a:spcBef>
                        <a:spcAft>
                          <a:spcPts val="0"/>
                        </a:spcAft>
                        <a:buNone/>
                      </a:pPr>
                      <a:r>
                        <a:rPr lang="en-US" sz="1200" b="0" i="0" u="none" strike="noStrike" kern="1200" noProof="0" dirty="0">
                          <a:effectLst/>
                          <a:latin typeface="+mn-lt"/>
                          <a:cs typeface="Calibri"/>
                        </a:rPr>
                        <a:t>A map is not default </a:t>
                      </a:r>
                      <a:r>
                        <a:rPr lang="en-US" sz="1200" b="0" i="0" u="none" strike="noStrike" kern="1200" noProof="0" dirty="0" smtClean="0">
                          <a:effectLst/>
                          <a:latin typeface="+mn-lt"/>
                          <a:cs typeface="Calibri"/>
                        </a:rPr>
                        <a:t>anymore.</a:t>
                      </a:r>
                      <a:endParaRPr lang="en-US" sz="1200" b="0" i="0" u="none" strike="noStrike" kern="1200" noProof="0" dirty="0">
                        <a:effectLst/>
                        <a:latin typeface="+mn-lt"/>
                        <a:cs typeface="Calibri"/>
                      </a:endParaRPr>
                    </a:p>
                  </a:txBody>
                  <a:tcPr marL="147226" marR="147226" marT="73613" marB="73613"/>
                </a:tc>
                <a:tc>
                  <a:txBody>
                    <a:bodyPr/>
                    <a:lstStyle/>
                    <a:p>
                      <a:pPr lvl="0" algn="l">
                        <a:lnSpc>
                          <a:spcPct val="100000"/>
                        </a:lnSpc>
                        <a:spcBef>
                          <a:spcPts val="0"/>
                        </a:spcBef>
                        <a:spcAft>
                          <a:spcPts val="0"/>
                        </a:spcAft>
                        <a:buNone/>
                      </a:pPr>
                      <a:r>
                        <a:rPr lang="en-US" sz="1200" b="0" i="0" u="none" strike="noStrike" kern="1200" noProof="0">
                          <a:effectLst/>
                          <a:latin typeface="+mn-lt"/>
                          <a:cs typeface="Calibri"/>
                        </a:rPr>
                        <a:t>This benefits users for flexibility when considering system structure.</a:t>
                      </a:r>
                      <a:endParaRPr lang="en-US" sz="1200" b="0" i="0" u="none" strike="noStrike" kern="1200" noProof="0">
                        <a:effectLst/>
                        <a:latin typeface="+mn-lt"/>
                        <a:cs typeface="Calibri" panose="020F0502020204030204" pitchFamily="34" charset="0"/>
                      </a:endParaRPr>
                    </a:p>
                  </a:txBody>
                  <a:tcPr marL="147226" marR="147226" marT="73613" marB="73613"/>
                </a:tc>
                <a:tc>
                  <a:txBody>
                    <a:bodyPr/>
                    <a:lstStyle/>
                    <a:p>
                      <a:r>
                        <a:rPr lang="en-US" sz="1200" dirty="0">
                          <a:latin typeface="+mn-lt"/>
                          <a:cs typeface="Calibri"/>
                        </a:rPr>
                        <a:t>This benefits users to save time when users use past event search by creating presets for frequently used settings.</a:t>
                      </a:r>
                    </a:p>
                  </a:txBody>
                  <a:tcPr marL="147226" marR="147226" marT="73613" marB="73613"/>
                </a:tc>
                <a:extLst>
                  <a:ext uri="{0D108BD9-81ED-4DB2-BD59-A6C34878D82A}">
                    <a16:rowId xmlns:a16="http://schemas.microsoft.com/office/drawing/2014/main" val="569626123"/>
                  </a:ext>
                </a:extLst>
              </a:tr>
              <a:tr h="259098">
                <a:tc>
                  <a:txBody>
                    <a:bodyPr/>
                    <a:lstStyle/>
                    <a:p>
                      <a:pPr lvl="0">
                        <a:buNone/>
                      </a:pPr>
                      <a:r>
                        <a:rPr lang="en-US" sz="1200" b="1" i="1" u="none" strike="noStrike" noProof="0" dirty="0" smtClean="0">
                          <a:latin typeface="+mn-lt"/>
                        </a:rPr>
                        <a:t>Video</a:t>
                      </a:r>
                      <a:endParaRPr lang="en-US" sz="1200" b="1" i="1" u="none" strike="noStrike" noProof="0" dirty="0">
                        <a:latin typeface="+mn-lt"/>
                      </a:endParaRPr>
                    </a:p>
                  </a:txBody>
                  <a:tcPr marL="147226" marR="147226" marT="73613" marB="73613"/>
                </a:tc>
                <a:tc>
                  <a:txBody>
                    <a:bodyPr/>
                    <a:lstStyle/>
                    <a:p>
                      <a:pPr lvl="0" algn="ctr">
                        <a:lnSpc>
                          <a:spcPct val="100000"/>
                        </a:lnSpc>
                        <a:spcBef>
                          <a:spcPts val="0"/>
                        </a:spcBef>
                        <a:spcAft>
                          <a:spcPts val="0"/>
                        </a:spcAft>
                        <a:buNone/>
                      </a:pPr>
                      <a:r>
                        <a:rPr kumimoji="1" lang="en-US" altLang="ja-JP" sz="1200" u="sng" kern="1200" dirty="0" smtClean="0">
                          <a:solidFill>
                            <a:schemeClr val="dk1"/>
                          </a:solidFill>
                          <a:effectLst/>
                          <a:latin typeface="+mn-lt"/>
                          <a:ea typeface="+mn-ea"/>
                          <a:cs typeface="+mn-cs"/>
                          <a:hlinkClick r:id="rId2"/>
                        </a:rPr>
                        <a:t>https://youtu.be/I06Up8N43vk</a:t>
                      </a:r>
                      <a:endParaRPr lang="en-US" sz="1200" b="0" i="0" u="none" strike="noStrike" kern="1200" noProof="0" dirty="0">
                        <a:effectLst/>
                        <a:latin typeface="+mn-lt"/>
                        <a:cs typeface="Calibri"/>
                      </a:endParaRPr>
                    </a:p>
                  </a:txBody>
                  <a:tcPr marL="147226" marR="147226" marT="73613" marB="73613"/>
                </a:tc>
                <a:tc>
                  <a:txBody>
                    <a:bodyPr/>
                    <a:lstStyle/>
                    <a:p>
                      <a:pPr lvl="0" algn="ctr">
                        <a:lnSpc>
                          <a:spcPct val="100000"/>
                        </a:lnSpc>
                        <a:spcBef>
                          <a:spcPts val="0"/>
                        </a:spcBef>
                        <a:spcAft>
                          <a:spcPts val="0"/>
                        </a:spcAft>
                        <a:buNone/>
                      </a:pPr>
                      <a:r>
                        <a:rPr lang="en-US" sz="1200" b="0" i="0" u="none" strike="noStrike" kern="1200" noProof="0" dirty="0" smtClean="0">
                          <a:effectLst/>
                          <a:latin typeface="+mn-lt"/>
                          <a:cs typeface="Calibri" panose="020F0502020204030204" pitchFamily="34" charset="0"/>
                        </a:rPr>
                        <a:t>-</a:t>
                      </a:r>
                      <a:endParaRPr lang="en-US" sz="1200" b="0" i="0" u="none" strike="noStrike" kern="1200" noProof="0" dirty="0">
                        <a:effectLst/>
                        <a:latin typeface="+mn-lt"/>
                        <a:cs typeface="Calibri" panose="020F0502020204030204" pitchFamily="34" charset="0"/>
                      </a:endParaRPr>
                    </a:p>
                  </a:txBody>
                  <a:tcPr marL="147226" marR="147226" marT="73613" marB="7361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u="sng" kern="1200" dirty="0" smtClean="0">
                          <a:solidFill>
                            <a:schemeClr val="dk1"/>
                          </a:solidFill>
                          <a:effectLst/>
                          <a:latin typeface="+mn-lt"/>
                          <a:ea typeface="+mn-ea"/>
                          <a:cs typeface="+mn-cs"/>
                          <a:hlinkClick r:id="rId3"/>
                        </a:rPr>
                        <a:t>https://youtu.be/fXua8mqaN6o</a:t>
                      </a:r>
                      <a:endParaRPr lang="en-US" altLang="ja-JP" sz="1200" b="0" i="0" u="none" strike="noStrike" kern="1200" noProof="0" dirty="0" smtClean="0">
                        <a:effectLst/>
                        <a:latin typeface="+mn-lt"/>
                        <a:cs typeface="Calibri"/>
                      </a:endParaRPr>
                    </a:p>
                  </a:txBody>
                  <a:tcPr marL="147226" marR="147226" marT="73613" marB="73613"/>
                </a:tc>
                <a:extLst>
                  <a:ext uri="{0D108BD9-81ED-4DB2-BD59-A6C34878D82A}">
                    <a16:rowId xmlns:a16="http://schemas.microsoft.com/office/drawing/2014/main" val="3802200306"/>
                  </a:ext>
                </a:extLst>
              </a:tr>
            </a:tbl>
          </a:graphicData>
        </a:graphic>
      </p:graphicFrame>
    </p:spTree>
    <p:extLst>
      <p:ext uri="{BB962C8B-B14F-4D97-AF65-F5344CB8AC3E}">
        <p14:creationId xmlns:p14="http://schemas.microsoft.com/office/powerpoint/2010/main" val="2882228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0606" y="4785"/>
            <a:ext cx="9053394" cy="599104"/>
          </a:xfrm>
          <a:prstGeom prst="rect">
            <a:avLst/>
          </a:prstGeom>
        </p:spPr>
        <p:txBody>
          <a:bodyPr bIns="0" anchor="ctr"/>
          <a:lstStyle>
            <a:lvl1pPr algn="l" defTabSz="685800" rtl="0" eaLnBrk="1" latinLnBrk="0" hangingPunct="1">
              <a:lnSpc>
                <a:spcPct val="90000"/>
              </a:lnSpc>
              <a:spcBef>
                <a:spcPct val="0"/>
              </a:spcBef>
              <a:buNone/>
              <a:defRPr kumimoji="1" sz="3300" kern="1200">
                <a:solidFill>
                  <a:schemeClr val="accent1"/>
                </a:solidFill>
                <a:latin typeface="+mj-lt"/>
                <a:ea typeface="+mj-ea"/>
                <a:cs typeface="+mj-cs"/>
              </a:defRPr>
            </a:lvl1pPr>
          </a:lstStyle>
          <a:p>
            <a:pPr lvl="0" defTabSz="914400" fontAlgn="auto">
              <a:lnSpc>
                <a:spcPct val="100000"/>
              </a:lnSpc>
              <a:spcBef>
                <a:spcPts val="0"/>
              </a:spcBef>
              <a:spcAft>
                <a:spcPts val="0"/>
              </a:spcAft>
              <a:defRPr/>
            </a:pPr>
            <a:r>
              <a:rPr lang="en-US" altLang="ja-JP" sz="3200" dirty="0" smtClean="0">
                <a:latin typeface="Calibri" panose="020F0502020204030204" pitchFamily="34" charset="0"/>
                <a:ea typeface="Yu Gothic UI" panose="020B0500000000000000" pitchFamily="50" charset="-128"/>
                <a:cs typeface="Calibri" panose="020F0502020204030204" pitchFamily="34" charset="0"/>
              </a:rPr>
              <a:t>i-PRO Active </a:t>
            </a:r>
            <a:r>
              <a:rPr lang="en-US" altLang="ja-JP" sz="3200" dirty="0">
                <a:latin typeface="Calibri" panose="020F0502020204030204" pitchFamily="34" charset="0"/>
                <a:ea typeface="Yu Gothic UI" panose="020B0500000000000000" pitchFamily="50" charset="-128"/>
                <a:cs typeface="Calibri" panose="020F0502020204030204" pitchFamily="34" charset="0"/>
              </a:rPr>
              <a:t>Guard </a:t>
            </a:r>
            <a:r>
              <a:rPr lang="en-US" altLang="ja-JP" sz="3200" dirty="0" smtClean="0">
                <a:latin typeface="Calibri" panose="020F0502020204030204" pitchFamily="34" charset="0"/>
                <a:ea typeface="Yu Gothic UI" panose="020B0500000000000000" pitchFamily="50" charset="-128"/>
                <a:cs typeface="Calibri" panose="020F0502020204030204" pitchFamily="34" charset="0"/>
              </a:rPr>
              <a:t>Plug-in for VI Improvements</a:t>
            </a:r>
            <a:endParaRPr lang="en-US" altLang="ja-JP" sz="3200" dirty="0">
              <a:latin typeface="Calibri" panose="020F0502020204030204" pitchFamily="34" charset="0"/>
              <a:ea typeface="Yu Gothic UI" panose="020B0500000000000000" pitchFamily="50" charset="-128"/>
              <a:cs typeface="Calibri" panose="020F0502020204030204" pitchFamily="34" charset="0"/>
            </a:endParaRPr>
          </a:p>
        </p:txBody>
      </p:sp>
      <p:graphicFrame>
        <p:nvGraphicFramePr>
          <p:cNvPr id="41" name="Table 5">
            <a:extLst>
              <a:ext uri="{FF2B5EF4-FFF2-40B4-BE49-F238E27FC236}">
                <a16:creationId xmlns:a16="http://schemas.microsoft.com/office/drawing/2014/main" id="{6AC4D025-1F75-46FD-AE5A-3B08CA9ABEFC}"/>
              </a:ext>
            </a:extLst>
          </p:cNvPr>
          <p:cNvGraphicFramePr>
            <a:graphicFrameLocks noGrp="1"/>
          </p:cNvGraphicFramePr>
          <p:nvPr>
            <p:extLst>
              <p:ext uri="{D42A27DB-BD31-4B8C-83A1-F6EECF244321}">
                <p14:modId xmlns:p14="http://schemas.microsoft.com/office/powerpoint/2010/main" val="3479669885"/>
              </p:ext>
            </p:extLst>
          </p:nvPr>
        </p:nvGraphicFramePr>
        <p:xfrm>
          <a:off x="90606" y="656760"/>
          <a:ext cx="8936006" cy="4027970"/>
        </p:xfrm>
        <a:graphic>
          <a:graphicData uri="http://schemas.openxmlformats.org/drawingml/2006/table">
            <a:tbl>
              <a:tblPr firstRow="1" bandRow="1">
                <a:tableStyleId>{5C22544A-7EE6-4342-B048-85BDC9FD1C3A}</a:tableStyleId>
              </a:tblPr>
              <a:tblGrid>
                <a:gridCol w="1255196">
                  <a:extLst>
                    <a:ext uri="{9D8B030D-6E8A-4147-A177-3AD203B41FA5}">
                      <a16:colId xmlns:a16="http://schemas.microsoft.com/office/drawing/2014/main" val="1498178726"/>
                    </a:ext>
                  </a:extLst>
                </a:gridCol>
                <a:gridCol w="2560270">
                  <a:extLst>
                    <a:ext uri="{9D8B030D-6E8A-4147-A177-3AD203B41FA5}">
                      <a16:colId xmlns:a16="http://schemas.microsoft.com/office/drawing/2014/main" val="2538262256"/>
                    </a:ext>
                  </a:extLst>
                </a:gridCol>
                <a:gridCol w="2560270">
                  <a:extLst>
                    <a:ext uri="{9D8B030D-6E8A-4147-A177-3AD203B41FA5}">
                      <a16:colId xmlns:a16="http://schemas.microsoft.com/office/drawing/2014/main" val="356377167"/>
                    </a:ext>
                  </a:extLst>
                </a:gridCol>
                <a:gridCol w="2560270">
                  <a:extLst>
                    <a:ext uri="{9D8B030D-6E8A-4147-A177-3AD203B41FA5}">
                      <a16:colId xmlns:a16="http://schemas.microsoft.com/office/drawing/2014/main" val="201707129"/>
                    </a:ext>
                  </a:extLst>
                </a:gridCol>
              </a:tblGrid>
              <a:tr h="672942">
                <a:tc>
                  <a:txBody>
                    <a:bodyPr/>
                    <a:lstStyle/>
                    <a:p>
                      <a:pPr lvl="0" algn="ctr">
                        <a:buNone/>
                      </a:pPr>
                      <a:endParaRPr lang="en-US" sz="1200" b="1" i="1" dirty="0">
                        <a:solidFill>
                          <a:schemeClr val="bg1"/>
                        </a:solidFill>
                        <a:latin typeface="+mn-lt"/>
                      </a:endParaRPr>
                    </a:p>
                  </a:txBody>
                  <a:tcPr marL="147226" marR="147226" marT="73613" marB="73613">
                    <a:solidFill>
                      <a:schemeClr val="accent1">
                        <a:lumMod val="75000"/>
                      </a:schemeClr>
                    </a:solidFill>
                  </a:tcPr>
                </a:tc>
                <a:tc>
                  <a:txBody>
                    <a:bodyPr/>
                    <a:lstStyle/>
                    <a:p>
                      <a:pPr algn="ctr"/>
                      <a:r>
                        <a:rPr lang="en-US" sz="1200" b="1" dirty="0" smtClean="0">
                          <a:solidFill>
                            <a:schemeClr val="bg1"/>
                          </a:solidFill>
                          <a:latin typeface="+mn-lt"/>
                          <a:cs typeface="Calibri"/>
                        </a:rPr>
                        <a:t>#4 Improve </a:t>
                      </a:r>
                      <a:r>
                        <a:rPr lang="en-US" sz="1200" b="1" dirty="0">
                          <a:solidFill>
                            <a:schemeClr val="bg1"/>
                          </a:solidFill>
                          <a:latin typeface="+mn-lt"/>
                          <a:cs typeface="Calibri"/>
                        </a:rPr>
                        <a:t>camera order in list</a:t>
                      </a:r>
                    </a:p>
                  </a:txBody>
                  <a:tcPr marL="147226" marR="147226" marT="73613" marB="73613">
                    <a:solidFill>
                      <a:schemeClr val="accent1">
                        <a:lumMod val="75000"/>
                      </a:schemeClr>
                    </a:solidFill>
                  </a:tcPr>
                </a:tc>
                <a:tc>
                  <a:txBody>
                    <a:bodyPr/>
                    <a:lstStyle/>
                    <a:p>
                      <a:pPr algn="ctr"/>
                      <a:r>
                        <a:rPr lang="en-US" sz="1200" b="1" dirty="0" smtClean="0">
                          <a:solidFill>
                            <a:schemeClr val="bg1"/>
                          </a:solidFill>
                          <a:latin typeface="Calibri" panose="020F0502020204030204" pitchFamily="34" charset="0"/>
                          <a:cs typeface="Calibri" panose="020F0502020204030204" pitchFamily="34" charset="0"/>
                        </a:rPr>
                        <a:t>#5 Change </a:t>
                      </a:r>
                      <a:r>
                        <a:rPr lang="en-US" sz="1200" b="1" dirty="0">
                          <a:solidFill>
                            <a:schemeClr val="bg1"/>
                          </a:solidFill>
                          <a:latin typeface="Calibri" panose="020F0502020204030204" pitchFamily="34" charset="0"/>
                          <a:cs typeface="Calibri" panose="020F0502020204030204" pitchFamily="34" charset="0"/>
                        </a:rPr>
                        <a:t>alarm status for multiple events at the same time</a:t>
                      </a:r>
                    </a:p>
                  </a:txBody>
                  <a:tcPr marL="147226" marR="147226" marT="73613" marB="73613">
                    <a:solidFill>
                      <a:schemeClr val="accent1">
                        <a:lumMod val="75000"/>
                      </a:schemeClr>
                    </a:solidFill>
                  </a:tcPr>
                </a:tc>
                <a:tc>
                  <a:txBody>
                    <a:bodyPr/>
                    <a:lstStyle/>
                    <a:p>
                      <a:pPr algn="ctr"/>
                      <a:r>
                        <a:rPr lang="en-US" sz="1200" b="1" dirty="0" smtClean="0">
                          <a:solidFill>
                            <a:schemeClr val="bg1"/>
                          </a:solidFill>
                          <a:latin typeface="Calibri" panose="020F0502020204030204" pitchFamily="34" charset="0"/>
                          <a:cs typeface="Calibri" panose="020F0502020204030204" pitchFamily="34" charset="0"/>
                        </a:rPr>
                        <a:t>#6 Video </a:t>
                      </a:r>
                      <a:r>
                        <a:rPr lang="en-US" sz="1200" b="1" dirty="0">
                          <a:solidFill>
                            <a:schemeClr val="bg1"/>
                          </a:solidFill>
                          <a:latin typeface="Calibri" panose="020F0502020204030204" pitchFamily="34" charset="0"/>
                          <a:cs typeface="Calibri" panose="020F0502020204030204" pitchFamily="34" charset="0"/>
                        </a:rPr>
                        <a:t>export for selected multiple thumbnails at the same time</a:t>
                      </a:r>
                    </a:p>
                  </a:txBody>
                  <a:tcPr marL="147226" marR="147226" marT="73613" marB="73613">
                    <a:solidFill>
                      <a:schemeClr val="accent1">
                        <a:lumMod val="75000"/>
                      </a:schemeClr>
                    </a:solidFill>
                  </a:tcPr>
                </a:tc>
                <a:extLst>
                  <a:ext uri="{0D108BD9-81ED-4DB2-BD59-A6C34878D82A}">
                    <a16:rowId xmlns:a16="http://schemas.microsoft.com/office/drawing/2014/main" val="3654421872"/>
                  </a:ext>
                </a:extLst>
              </a:tr>
              <a:tr h="810890">
                <a:tc>
                  <a:txBody>
                    <a:bodyPr/>
                    <a:lstStyle/>
                    <a:p>
                      <a:r>
                        <a:rPr lang="en-US" sz="1200" b="1" i="1" dirty="0">
                          <a:latin typeface="+mn-lt"/>
                        </a:rPr>
                        <a:t>Feature Description</a:t>
                      </a:r>
                    </a:p>
                  </a:txBody>
                  <a:tcPr marL="147226" marR="147226" marT="73613" marB="73613"/>
                </a:tc>
                <a:tc>
                  <a:txBody>
                    <a:bodyPr/>
                    <a:lstStyle/>
                    <a:p>
                      <a:pPr lvl="0">
                        <a:buNone/>
                      </a:pPr>
                      <a:r>
                        <a:rPr lang="en-US" sz="1200" b="0" i="0" u="none" strike="noStrike" kern="1200" noProof="0" dirty="0">
                          <a:effectLst/>
                          <a:latin typeface="+mn-lt"/>
                        </a:rPr>
                        <a:t>This feature sorts cameras in cameras list by name.</a:t>
                      </a:r>
                    </a:p>
                  </a:txBody>
                  <a:tcPr marL="147226" marR="147226" marT="73613" marB="73613"/>
                </a:tc>
                <a:tc>
                  <a:txBody>
                    <a:bodyPr/>
                    <a:lstStyle/>
                    <a:p>
                      <a:r>
                        <a:rPr lang="en-US" sz="1200" dirty="0"/>
                        <a:t>This feature changes multiple alarm status at the same time up to 50 events.</a:t>
                      </a:r>
                    </a:p>
                  </a:txBody>
                  <a:tcPr marL="147226" marR="147226" marT="73613" marB="73613"/>
                </a:tc>
                <a:tc>
                  <a:txBody>
                    <a:bodyPr/>
                    <a:lstStyle/>
                    <a:p>
                      <a:pPr lvl="0">
                        <a:buNone/>
                      </a:pPr>
                      <a:r>
                        <a:rPr lang="en-US" sz="1200" b="0" i="0" u="none" strike="noStrike" kern="1200" noProof="0" dirty="0">
                          <a:effectLst/>
                          <a:latin typeface="Calibri" panose="020F0502020204030204" pitchFamily="34" charset="0"/>
                          <a:cs typeface="Calibri" panose="020F0502020204030204" pitchFamily="34" charset="0"/>
                        </a:rPr>
                        <a:t>This feature exports videos against selected thumbnails at the same time. Thumbnails can be selected up to 10 at the same time. The video footage is 10 seconds. The video files will be created as same as the number of selected thumbnails.</a:t>
                      </a:r>
                    </a:p>
                  </a:txBody>
                  <a:tcPr marL="147226" marR="147226" marT="73613" marB="73613"/>
                </a:tc>
                <a:extLst>
                  <a:ext uri="{0D108BD9-81ED-4DB2-BD59-A6C34878D82A}">
                    <a16:rowId xmlns:a16="http://schemas.microsoft.com/office/drawing/2014/main" val="2315243485"/>
                  </a:ext>
                </a:extLst>
              </a:tr>
              <a:tr h="648988">
                <a:tc>
                  <a:txBody>
                    <a:bodyPr/>
                    <a:lstStyle/>
                    <a:p>
                      <a:r>
                        <a:rPr lang="en-US" sz="1200" b="1" i="1" dirty="0">
                          <a:latin typeface="+mn-lt"/>
                        </a:rPr>
                        <a:t>What issue does this solve for our users?</a:t>
                      </a:r>
                    </a:p>
                  </a:txBody>
                  <a:tcPr marL="147226" marR="147226" marT="73613" marB="73613"/>
                </a:tc>
                <a:tc>
                  <a:txBody>
                    <a:bodyPr/>
                    <a:lstStyle/>
                    <a:p>
                      <a:pPr marL="0" lvl="0" indent="0">
                        <a:buNone/>
                      </a:pPr>
                      <a:r>
                        <a:rPr lang="en-US" sz="1200" dirty="0">
                          <a:latin typeface="+mn-lt"/>
                          <a:cs typeface="Calibri"/>
                        </a:rPr>
                        <a:t>This solves an issue that cameras are displayed randomly in list. </a:t>
                      </a:r>
                      <a:endParaRPr lang="en-US" sz="1200" dirty="0">
                        <a:latin typeface="+mn-lt"/>
                        <a:cs typeface="Calibri" panose="020F0502020204030204" pitchFamily="34" charset="0"/>
                      </a:endParaRPr>
                    </a:p>
                  </a:txBody>
                  <a:tcPr marL="147226" marR="147226" marT="73613" marB="73613"/>
                </a:tc>
                <a:tc>
                  <a:txBody>
                    <a:bodyPr/>
                    <a:lstStyle/>
                    <a:p>
                      <a:pPr lvl="0" algn="l">
                        <a:lnSpc>
                          <a:spcPct val="100000"/>
                        </a:lnSpc>
                        <a:spcBef>
                          <a:spcPts val="0"/>
                        </a:spcBef>
                        <a:spcAft>
                          <a:spcPts val="0"/>
                        </a:spcAft>
                        <a:buNone/>
                      </a:pPr>
                      <a:r>
                        <a:rPr lang="en-US" sz="1200" b="0" i="0" u="none" strike="noStrike" noProof="0" dirty="0">
                          <a:latin typeface="Calibri" panose="020F0502020204030204" pitchFamily="34" charset="0"/>
                          <a:cs typeface="Calibri" panose="020F0502020204030204" pitchFamily="34" charset="0"/>
                        </a:rPr>
                        <a:t>Currently user should change alarm status one by one. This allows users to change selected multiple alarm status at the same time.</a:t>
                      </a:r>
                    </a:p>
                  </a:txBody>
                  <a:tcPr marL="147226" marR="147226" marT="73613" marB="73613"/>
                </a:tc>
                <a:tc>
                  <a:txBody>
                    <a:bodyPr/>
                    <a:lstStyle/>
                    <a:p>
                      <a:pPr marL="0" indent="0">
                        <a:buNone/>
                      </a:pPr>
                      <a:r>
                        <a:rPr lang="en-US" sz="1200" b="0" i="0" u="none" strike="noStrike" kern="1200" noProof="0" dirty="0">
                          <a:effectLst/>
                          <a:latin typeface="Calibri" panose="020F0502020204030204" pitchFamily="34" charset="0"/>
                          <a:cs typeface="Calibri" panose="020F0502020204030204" pitchFamily="34" charset="0"/>
                        </a:rPr>
                        <a:t>This feature provides the ability to select multiple thumbnails and export for videos at the same time.</a:t>
                      </a:r>
                      <a:r>
                        <a:rPr lang="en-US" sz="1200" dirty="0">
                          <a:latin typeface="Calibri" panose="020F0502020204030204" pitchFamily="34" charset="0"/>
                          <a:cs typeface="Calibri" panose="020F0502020204030204" pitchFamily="34" charset="0"/>
                        </a:rPr>
                        <a:t> </a:t>
                      </a:r>
                    </a:p>
                  </a:txBody>
                  <a:tcPr marL="147226" marR="147226" marT="73613" marB="73613"/>
                </a:tc>
                <a:extLst>
                  <a:ext uri="{0D108BD9-81ED-4DB2-BD59-A6C34878D82A}">
                    <a16:rowId xmlns:a16="http://schemas.microsoft.com/office/drawing/2014/main" val="2019141701"/>
                  </a:ext>
                </a:extLst>
              </a:tr>
              <a:tr h="548718">
                <a:tc>
                  <a:txBody>
                    <a:bodyPr/>
                    <a:lstStyle/>
                    <a:p>
                      <a:pPr lvl="0">
                        <a:buNone/>
                      </a:pPr>
                      <a:r>
                        <a:rPr lang="en-US" sz="1200" b="1" i="1" u="none" strike="noStrike" noProof="0" dirty="0">
                          <a:latin typeface="+mn-lt"/>
                        </a:rPr>
                        <a:t>How does </a:t>
                      </a:r>
                      <a:r>
                        <a:rPr lang="en-US" sz="1200" b="1" i="1" u="none" strike="noStrike" noProof="0" dirty="0" smtClean="0">
                          <a:latin typeface="+mn-lt"/>
                        </a:rPr>
                        <a:t>this benefit</a:t>
                      </a:r>
                      <a:r>
                        <a:rPr lang="en-US" sz="1200" b="1" i="1" u="none" strike="noStrike" noProof="0" dirty="0">
                          <a:latin typeface="+mn-lt"/>
                        </a:rPr>
                        <a:t> our users?</a:t>
                      </a:r>
                    </a:p>
                  </a:txBody>
                  <a:tcPr marL="147226" marR="147226" marT="73613" marB="73613"/>
                </a:tc>
                <a:tc>
                  <a:txBody>
                    <a:bodyPr/>
                    <a:lstStyle/>
                    <a:p>
                      <a:pPr lvl="0" algn="l">
                        <a:lnSpc>
                          <a:spcPct val="100000"/>
                        </a:lnSpc>
                        <a:spcBef>
                          <a:spcPts val="0"/>
                        </a:spcBef>
                        <a:spcAft>
                          <a:spcPts val="0"/>
                        </a:spcAft>
                        <a:buNone/>
                      </a:pPr>
                      <a:r>
                        <a:rPr lang="en-US" sz="1200" b="0" i="0" u="none" strike="noStrike" kern="1200" noProof="0" dirty="0">
                          <a:effectLst/>
                          <a:latin typeface="+mn-lt"/>
                          <a:cs typeface="Calibri"/>
                        </a:rPr>
                        <a:t>This benefits users to find cameras easily. Especially, multi-sensor cameras should benefit the most. </a:t>
                      </a:r>
                      <a:endParaRPr lang="en-US" sz="1200" b="0" i="0" u="none" strike="noStrike" kern="1200" noProof="0" dirty="0">
                        <a:effectLst/>
                        <a:latin typeface="+mn-lt"/>
                        <a:cs typeface="Calibri" panose="020F0502020204030204" pitchFamily="34" charset="0"/>
                      </a:endParaRPr>
                    </a:p>
                  </a:txBody>
                  <a:tcPr marL="147226" marR="147226" marT="73613" marB="73613"/>
                </a:tc>
                <a:tc>
                  <a:txBody>
                    <a:bodyPr/>
                    <a:lstStyle/>
                    <a:p>
                      <a:pPr marL="0" indent="0" algn="l">
                        <a:buClr>
                          <a:srgbClr val="000000"/>
                        </a:buClr>
                        <a:buNone/>
                      </a:pPr>
                      <a:r>
                        <a:rPr lang="en-US" sz="1200" dirty="0">
                          <a:latin typeface="Calibri" panose="020F0502020204030204" pitchFamily="34" charset="0"/>
                          <a:cs typeface="Calibri" panose="020F0502020204030204" pitchFamily="34" charset="0"/>
                        </a:rPr>
                        <a:t>This benefits users to manage alarm events with status quickly.</a:t>
                      </a:r>
                    </a:p>
                  </a:txBody>
                  <a:tcPr marL="147226" marR="147226" marT="73613" marB="73613"/>
                </a:tc>
                <a:tc>
                  <a:txBody>
                    <a:bodyPr/>
                    <a:lstStyle/>
                    <a:p>
                      <a:pPr lvl="0" algn="l">
                        <a:lnSpc>
                          <a:spcPct val="100000"/>
                        </a:lnSpc>
                        <a:spcBef>
                          <a:spcPts val="0"/>
                        </a:spcBef>
                        <a:spcAft>
                          <a:spcPts val="0"/>
                        </a:spcAft>
                        <a:buNone/>
                      </a:pPr>
                      <a:r>
                        <a:rPr lang="en-US" sz="1200" b="0" i="0" u="none" strike="noStrike" kern="1200" noProof="0" dirty="0">
                          <a:effectLst/>
                        </a:rPr>
                        <a:t>This benefits users to export two or more files quickly. This will save time their daily work.</a:t>
                      </a:r>
                    </a:p>
                  </a:txBody>
                  <a:tcPr marL="147226" marR="147226" marT="73613" marB="73613"/>
                </a:tc>
                <a:extLst>
                  <a:ext uri="{0D108BD9-81ED-4DB2-BD59-A6C34878D82A}">
                    <a16:rowId xmlns:a16="http://schemas.microsoft.com/office/drawing/2014/main" val="569626123"/>
                  </a:ext>
                </a:extLst>
              </a:tr>
              <a:tr h="259098">
                <a:tc>
                  <a:txBody>
                    <a:bodyPr/>
                    <a:lstStyle/>
                    <a:p>
                      <a:pPr lvl="0">
                        <a:buNone/>
                      </a:pPr>
                      <a:r>
                        <a:rPr lang="en-US" sz="1200" b="1" i="1" u="none" strike="noStrike" noProof="0" dirty="0" smtClean="0">
                          <a:latin typeface="+mn-lt"/>
                        </a:rPr>
                        <a:t>Video</a:t>
                      </a:r>
                      <a:endParaRPr lang="en-US" sz="1200" b="1" i="1" u="none" strike="noStrike" noProof="0" dirty="0">
                        <a:latin typeface="+mn-lt"/>
                      </a:endParaRPr>
                    </a:p>
                  </a:txBody>
                  <a:tcPr marL="147226" marR="147226" marT="73613" marB="7361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u="sng" kern="1200" dirty="0" smtClean="0">
                          <a:solidFill>
                            <a:schemeClr val="dk1"/>
                          </a:solidFill>
                          <a:effectLst/>
                          <a:latin typeface="+mn-lt"/>
                          <a:ea typeface="+mn-ea"/>
                          <a:cs typeface="+mn-cs"/>
                          <a:hlinkClick r:id="rId2"/>
                        </a:rPr>
                        <a:t>https://youtu.be/eXgJ4XwATdE</a:t>
                      </a:r>
                      <a:endParaRPr lang="en-US" altLang="ja-JP" sz="1100" b="0" i="0" u="none" strike="noStrike" kern="1200" noProof="0" dirty="0" smtClean="0">
                        <a:effectLst/>
                        <a:latin typeface="+mn-lt"/>
                        <a:cs typeface="Calibri"/>
                      </a:endParaRPr>
                    </a:p>
                  </a:txBody>
                  <a:tcPr marL="147226" marR="147226" marT="73613" marB="73613"/>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1" lang="en-US" altLang="ja-JP" sz="1200" u="sng" kern="1200" dirty="0" smtClean="0">
                          <a:solidFill>
                            <a:schemeClr val="dk1"/>
                          </a:solidFill>
                          <a:effectLst/>
                          <a:latin typeface="+mn-lt"/>
                          <a:ea typeface="+mn-ea"/>
                          <a:cs typeface="+mn-cs"/>
                          <a:hlinkClick r:id="rId3"/>
                        </a:rPr>
                        <a:t>https://youtu.be/mP1QDNpRQnQ</a:t>
                      </a:r>
                      <a:endParaRPr lang="en-US" altLang="ja-JP" sz="1100" b="0" i="0" u="none" strike="noStrike" kern="1200" noProof="0" dirty="0" smtClean="0">
                        <a:effectLst/>
                        <a:latin typeface="+mn-lt"/>
                        <a:cs typeface="Calibri"/>
                      </a:endParaRPr>
                    </a:p>
                  </a:txBody>
                  <a:tcPr marL="147226" marR="147226" marT="73613" marB="7361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u="sng" kern="1200" dirty="0" smtClean="0">
                          <a:solidFill>
                            <a:schemeClr val="dk1"/>
                          </a:solidFill>
                          <a:effectLst/>
                          <a:latin typeface="+mn-lt"/>
                          <a:ea typeface="+mn-ea"/>
                          <a:cs typeface="+mn-cs"/>
                          <a:hlinkClick r:id="rId4"/>
                        </a:rPr>
                        <a:t>https://youtu.be/vAL6fp2FRLY</a:t>
                      </a:r>
                      <a:endParaRPr lang="en-US" altLang="ja-JP" sz="1100" b="0" i="0" u="none" strike="noStrike" kern="1200" noProof="0" dirty="0" smtClean="0">
                        <a:effectLst/>
                        <a:latin typeface="+mn-lt"/>
                        <a:cs typeface="Calibri"/>
                      </a:endParaRPr>
                    </a:p>
                  </a:txBody>
                  <a:tcPr marL="147226" marR="147226" marT="73613" marB="73613"/>
                </a:tc>
                <a:extLst>
                  <a:ext uri="{0D108BD9-81ED-4DB2-BD59-A6C34878D82A}">
                    <a16:rowId xmlns:a16="http://schemas.microsoft.com/office/drawing/2014/main" val="3802200306"/>
                  </a:ext>
                </a:extLst>
              </a:tr>
            </a:tbl>
          </a:graphicData>
        </a:graphic>
      </p:graphicFrame>
    </p:spTree>
    <p:extLst>
      <p:ext uri="{BB962C8B-B14F-4D97-AF65-F5344CB8AC3E}">
        <p14:creationId xmlns:p14="http://schemas.microsoft.com/office/powerpoint/2010/main" val="3216669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47838" y="2120900"/>
            <a:ext cx="6987996" cy="584775"/>
          </a:xfrm>
          <a:prstGeom prst="rect">
            <a:avLst/>
          </a:prstGeom>
        </p:spPr>
        <p:txBody>
          <a:bodyPr wrap="square" anchor="ctr">
            <a:spAutoFit/>
          </a:bodyPr>
          <a:lstStyle/>
          <a:p>
            <a:r>
              <a:rPr lang="en-US" altLang="ja-JP" sz="3200" b="1" dirty="0">
                <a:latin typeface="Calibri" panose="020F0502020204030204" pitchFamily="34" charset="0"/>
                <a:ea typeface="Tahoma" panose="020B0604030504040204" pitchFamily="34" charset="0"/>
                <a:cs typeface="Tahoma" panose="020B0604030504040204" pitchFamily="34" charset="0"/>
              </a:rPr>
              <a:t>Version History</a:t>
            </a:r>
          </a:p>
        </p:txBody>
      </p:sp>
    </p:spTree>
    <p:extLst>
      <p:ext uri="{BB962C8B-B14F-4D97-AF65-F5344CB8AC3E}">
        <p14:creationId xmlns:p14="http://schemas.microsoft.com/office/powerpoint/2010/main" val="2402325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txBox="1">
            <a:spLocks/>
          </p:cNvSpPr>
          <p:nvPr/>
        </p:nvSpPr>
        <p:spPr>
          <a:xfrm>
            <a:off x="245064" y="4785"/>
            <a:ext cx="8652290" cy="599104"/>
          </a:xfrm>
          <a:prstGeom prst="rect">
            <a:avLst/>
          </a:prstGeom>
        </p:spPr>
        <p:txBody>
          <a:bodyPr bIns="0" anchor="ctr"/>
          <a:lstStyle>
            <a:lvl1pPr algn="l" defTabSz="685800" rtl="0" eaLnBrk="1" latinLnBrk="0" hangingPunct="1">
              <a:lnSpc>
                <a:spcPct val="90000"/>
              </a:lnSpc>
              <a:spcBef>
                <a:spcPct val="0"/>
              </a:spcBef>
              <a:buNone/>
              <a:defRPr kumimoji="1" sz="3300" kern="1200">
                <a:solidFill>
                  <a:schemeClr val="accent1"/>
                </a:solidFill>
                <a:latin typeface="+mj-lt"/>
                <a:ea typeface="+mj-ea"/>
                <a:cs typeface="+mj-cs"/>
              </a:defRPr>
            </a:lvl1pPr>
          </a:lstStyle>
          <a:p>
            <a:pPr lvl="0">
              <a:defRPr/>
            </a:pPr>
            <a:r>
              <a:rPr lang="en-US" altLang="ja-JP" sz="3200" dirty="0">
                <a:latin typeface="Calibri" panose="020F0502020204030204" pitchFamily="34" charset="0"/>
                <a:cs typeface="Calibri" panose="020F0502020204030204" pitchFamily="34" charset="0"/>
              </a:rPr>
              <a:t>Version History</a:t>
            </a:r>
          </a:p>
        </p:txBody>
      </p:sp>
      <p:graphicFrame>
        <p:nvGraphicFramePr>
          <p:cNvPr id="4" name="表 3"/>
          <p:cNvGraphicFramePr>
            <a:graphicFrameLocks noGrp="1"/>
          </p:cNvGraphicFramePr>
          <p:nvPr>
            <p:extLst>
              <p:ext uri="{D42A27DB-BD31-4B8C-83A1-F6EECF244321}">
                <p14:modId xmlns:p14="http://schemas.microsoft.com/office/powerpoint/2010/main" val="1921295598"/>
              </p:ext>
            </p:extLst>
          </p:nvPr>
        </p:nvGraphicFramePr>
        <p:xfrm>
          <a:off x="144379" y="643113"/>
          <a:ext cx="8843211" cy="2929746"/>
        </p:xfrm>
        <a:graphic>
          <a:graphicData uri="http://schemas.openxmlformats.org/drawingml/2006/table">
            <a:tbl>
              <a:tblPr firstRow="1" bandRow="1"/>
              <a:tblGrid>
                <a:gridCol w="738891">
                  <a:extLst>
                    <a:ext uri="{9D8B030D-6E8A-4147-A177-3AD203B41FA5}">
                      <a16:colId xmlns:a16="http://schemas.microsoft.com/office/drawing/2014/main" val="20000"/>
                    </a:ext>
                  </a:extLst>
                </a:gridCol>
                <a:gridCol w="4849777">
                  <a:extLst>
                    <a:ext uri="{9D8B030D-6E8A-4147-A177-3AD203B41FA5}">
                      <a16:colId xmlns:a16="http://schemas.microsoft.com/office/drawing/2014/main" val="20001"/>
                    </a:ext>
                  </a:extLst>
                </a:gridCol>
                <a:gridCol w="1570121">
                  <a:extLst>
                    <a:ext uri="{9D8B030D-6E8A-4147-A177-3AD203B41FA5}">
                      <a16:colId xmlns:a16="http://schemas.microsoft.com/office/drawing/2014/main" val="20002"/>
                    </a:ext>
                  </a:extLst>
                </a:gridCol>
                <a:gridCol w="721985">
                  <a:extLst>
                    <a:ext uri="{9D8B030D-6E8A-4147-A177-3AD203B41FA5}">
                      <a16:colId xmlns:a16="http://schemas.microsoft.com/office/drawing/2014/main" val="20003"/>
                    </a:ext>
                  </a:extLst>
                </a:gridCol>
                <a:gridCol w="962437">
                  <a:extLst>
                    <a:ext uri="{9D8B030D-6E8A-4147-A177-3AD203B41FA5}">
                      <a16:colId xmlns:a16="http://schemas.microsoft.com/office/drawing/2014/main" val="20005"/>
                    </a:ext>
                  </a:extLst>
                </a:gridCol>
              </a:tblGrid>
              <a:tr h="343476">
                <a:tc>
                  <a:txBody>
                    <a:bodyPr/>
                    <a:lstStyle>
                      <a:lvl1pPr marL="0" algn="l" defTabSz="685800" rtl="0" eaLnBrk="1" latinLnBrk="0" hangingPunct="1">
                        <a:defRPr kumimoji="1" sz="1350" b="1" kern="1200">
                          <a:solidFill>
                            <a:schemeClr val="lt1"/>
                          </a:solidFill>
                          <a:latin typeface="游ゴシック" panose="020F0502020204030204"/>
                        </a:defRPr>
                      </a:lvl1pPr>
                      <a:lvl2pPr marL="342900" algn="l" defTabSz="685800" rtl="0" eaLnBrk="1" latinLnBrk="0" hangingPunct="1">
                        <a:defRPr kumimoji="1" sz="1350" b="1" kern="1200">
                          <a:solidFill>
                            <a:schemeClr val="lt1"/>
                          </a:solidFill>
                          <a:latin typeface="游ゴシック" panose="020F0502020204030204"/>
                        </a:defRPr>
                      </a:lvl2pPr>
                      <a:lvl3pPr marL="685800" algn="l" defTabSz="685800" rtl="0" eaLnBrk="1" latinLnBrk="0" hangingPunct="1">
                        <a:defRPr kumimoji="1" sz="1350" b="1" kern="1200">
                          <a:solidFill>
                            <a:schemeClr val="lt1"/>
                          </a:solidFill>
                          <a:latin typeface="游ゴシック" panose="020F0502020204030204"/>
                        </a:defRPr>
                      </a:lvl3pPr>
                      <a:lvl4pPr marL="1028700" algn="l" defTabSz="685800" rtl="0" eaLnBrk="1" latinLnBrk="0" hangingPunct="1">
                        <a:defRPr kumimoji="1" sz="1350" b="1" kern="1200">
                          <a:solidFill>
                            <a:schemeClr val="lt1"/>
                          </a:solidFill>
                          <a:latin typeface="游ゴシック" panose="020F0502020204030204"/>
                        </a:defRPr>
                      </a:lvl4pPr>
                      <a:lvl5pPr marL="1371600" algn="l" defTabSz="685800" rtl="0" eaLnBrk="1" latinLnBrk="0" hangingPunct="1">
                        <a:defRPr kumimoji="1" sz="1350" b="1" kern="1200">
                          <a:solidFill>
                            <a:schemeClr val="lt1"/>
                          </a:solidFill>
                          <a:latin typeface="游ゴシック" panose="020F0502020204030204"/>
                        </a:defRPr>
                      </a:lvl5pPr>
                      <a:lvl6pPr marL="1714500" algn="l" defTabSz="685800" rtl="0" eaLnBrk="1" latinLnBrk="0" hangingPunct="1">
                        <a:defRPr kumimoji="1" sz="1350" b="1" kern="1200">
                          <a:solidFill>
                            <a:schemeClr val="lt1"/>
                          </a:solidFill>
                          <a:latin typeface="游ゴシック" panose="020F0502020204030204"/>
                        </a:defRPr>
                      </a:lvl6pPr>
                      <a:lvl7pPr marL="2057400" algn="l" defTabSz="685800" rtl="0" eaLnBrk="1" latinLnBrk="0" hangingPunct="1">
                        <a:defRPr kumimoji="1" sz="1350" b="1" kern="1200">
                          <a:solidFill>
                            <a:schemeClr val="lt1"/>
                          </a:solidFill>
                          <a:latin typeface="游ゴシック" panose="020F0502020204030204"/>
                        </a:defRPr>
                      </a:lvl7pPr>
                      <a:lvl8pPr marL="2400300" algn="l" defTabSz="685800" rtl="0" eaLnBrk="1" latinLnBrk="0" hangingPunct="1">
                        <a:defRPr kumimoji="1" sz="1350" b="1" kern="1200">
                          <a:solidFill>
                            <a:schemeClr val="lt1"/>
                          </a:solidFill>
                          <a:latin typeface="游ゴシック" panose="020F0502020204030204"/>
                        </a:defRPr>
                      </a:lvl8pPr>
                      <a:lvl9pPr marL="2743200" algn="l" defTabSz="685800" rtl="0" eaLnBrk="1" latinLnBrk="0" hangingPunct="1">
                        <a:defRPr kumimoji="1" sz="1350" b="1" kern="1200">
                          <a:solidFill>
                            <a:schemeClr val="lt1"/>
                          </a:solidFill>
                          <a:latin typeface="游ゴシック" panose="020F0502020204030204"/>
                        </a:defRPr>
                      </a:lvl9pPr>
                    </a:lstStyle>
                    <a:p>
                      <a:pPr algn="ctr"/>
                      <a:r>
                        <a:rPr kumimoji="1" lang="en-US" altLang="ja-JP" sz="1100" dirty="0">
                          <a:latin typeface="Calibri" panose="020F0502020204030204" pitchFamily="34" charset="0"/>
                          <a:cs typeface="Calibri" panose="020F0502020204030204" pitchFamily="34" charset="0"/>
                        </a:rPr>
                        <a:t>No</a:t>
                      </a:r>
                      <a:endParaRPr kumimoji="1" lang="ja-JP" altLang="en-US" sz="1100" dirty="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kumimoji="1" sz="1350" b="1" kern="1200">
                          <a:solidFill>
                            <a:schemeClr val="lt1"/>
                          </a:solidFill>
                          <a:latin typeface="游ゴシック" panose="020F0502020204030204"/>
                        </a:defRPr>
                      </a:lvl1pPr>
                      <a:lvl2pPr marL="342900" algn="l" defTabSz="685800" rtl="0" eaLnBrk="1" latinLnBrk="0" hangingPunct="1">
                        <a:defRPr kumimoji="1" sz="1350" b="1" kern="1200">
                          <a:solidFill>
                            <a:schemeClr val="lt1"/>
                          </a:solidFill>
                          <a:latin typeface="游ゴシック" panose="020F0502020204030204"/>
                        </a:defRPr>
                      </a:lvl2pPr>
                      <a:lvl3pPr marL="685800" algn="l" defTabSz="685800" rtl="0" eaLnBrk="1" latinLnBrk="0" hangingPunct="1">
                        <a:defRPr kumimoji="1" sz="1350" b="1" kern="1200">
                          <a:solidFill>
                            <a:schemeClr val="lt1"/>
                          </a:solidFill>
                          <a:latin typeface="游ゴシック" panose="020F0502020204030204"/>
                        </a:defRPr>
                      </a:lvl3pPr>
                      <a:lvl4pPr marL="1028700" algn="l" defTabSz="685800" rtl="0" eaLnBrk="1" latinLnBrk="0" hangingPunct="1">
                        <a:defRPr kumimoji="1" sz="1350" b="1" kern="1200">
                          <a:solidFill>
                            <a:schemeClr val="lt1"/>
                          </a:solidFill>
                          <a:latin typeface="游ゴシック" panose="020F0502020204030204"/>
                        </a:defRPr>
                      </a:lvl4pPr>
                      <a:lvl5pPr marL="1371600" algn="l" defTabSz="685800" rtl="0" eaLnBrk="1" latinLnBrk="0" hangingPunct="1">
                        <a:defRPr kumimoji="1" sz="1350" b="1" kern="1200">
                          <a:solidFill>
                            <a:schemeClr val="lt1"/>
                          </a:solidFill>
                          <a:latin typeface="游ゴシック" panose="020F0502020204030204"/>
                        </a:defRPr>
                      </a:lvl5pPr>
                      <a:lvl6pPr marL="1714500" algn="l" defTabSz="685800" rtl="0" eaLnBrk="1" latinLnBrk="0" hangingPunct="1">
                        <a:defRPr kumimoji="1" sz="1350" b="1" kern="1200">
                          <a:solidFill>
                            <a:schemeClr val="lt1"/>
                          </a:solidFill>
                          <a:latin typeface="游ゴシック" panose="020F0502020204030204"/>
                        </a:defRPr>
                      </a:lvl6pPr>
                      <a:lvl7pPr marL="2057400" algn="l" defTabSz="685800" rtl="0" eaLnBrk="1" latinLnBrk="0" hangingPunct="1">
                        <a:defRPr kumimoji="1" sz="1350" b="1" kern="1200">
                          <a:solidFill>
                            <a:schemeClr val="lt1"/>
                          </a:solidFill>
                          <a:latin typeface="游ゴシック" panose="020F0502020204030204"/>
                        </a:defRPr>
                      </a:lvl7pPr>
                      <a:lvl8pPr marL="2400300" algn="l" defTabSz="685800" rtl="0" eaLnBrk="1" latinLnBrk="0" hangingPunct="1">
                        <a:defRPr kumimoji="1" sz="1350" b="1" kern="1200">
                          <a:solidFill>
                            <a:schemeClr val="lt1"/>
                          </a:solidFill>
                          <a:latin typeface="游ゴシック" panose="020F0502020204030204"/>
                        </a:defRPr>
                      </a:lvl8pPr>
                      <a:lvl9pPr marL="2743200" algn="l" defTabSz="685800" rtl="0" eaLnBrk="1" latinLnBrk="0" hangingPunct="1">
                        <a:defRPr kumimoji="1" sz="1350" b="1" kern="1200">
                          <a:solidFill>
                            <a:schemeClr val="lt1"/>
                          </a:solidFill>
                          <a:latin typeface="游ゴシック" panose="020F0502020204030204"/>
                        </a:defRPr>
                      </a:lvl9pPr>
                    </a:lstStyle>
                    <a:p>
                      <a:pPr algn="ctr"/>
                      <a:r>
                        <a:rPr kumimoji="1" lang="en-US" altLang="ja-JP" sz="1200">
                          <a:latin typeface="Calibri" panose="020F0502020204030204" pitchFamily="34" charset="0"/>
                          <a:cs typeface="Calibri" panose="020F0502020204030204" pitchFamily="34" charset="0"/>
                        </a:rPr>
                        <a:t>Update contents</a:t>
                      </a:r>
                      <a:endParaRPr kumimoji="1" lang="ja-JP" altLang="en-US" sz="12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kumimoji="1" sz="1350" b="1" kern="1200">
                          <a:solidFill>
                            <a:schemeClr val="lt1"/>
                          </a:solidFill>
                          <a:latin typeface="游ゴシック" panose="020F0502020204030204"/>
                        </a:defRPr>
                      </a:lvl1pPr>
                      <a:lvl2pPr marL="342900" algn="l" defTabSz="685800" rtl="0" eaLnBrk="1" latinLnBrk="0" hangingPunct="1">
                        <a:defRPr kumimoji="1" sz="1350" b="1" kern="1200">
                          <a:solidFill>
                            <a:schemeClr val="lt1"/>
                          </a:solidFill>
                          <a:latin typeface="游ゴシック" panose="020F0502020204030204"/>
                        </a:defRPr>
                      </a:lvl2pPr>
                      <a:lvl3pPr marL="685800" algn="l" defTabSz="685800" rtl="0" eaLnBrk="1" latinLnBrk="0" hangingPunct="1">
                        <a:defRPr kumimoji="1" sz="1350" b="1" kern="1200">
                          <a:solidFill>
                            <a:schemeClr val="lt1"/>
                          </a:solidFill>
                          <a:latin typeface="游ゴシック" panose="020F0502020204030204"/>
                        </a:defRPr>
                      </a:lvl3pPr>
                      <a:lvl4pPr marL="1028700" algn="l" defTabSz="685800" rtl="0" eaLnBrk="1" latinLnBrk="0" hangingPunct="1">
                        <a:defRPr kumimoji="1" sz="1350" b="1" kern="1200">
                          <a:solidFill>
                            <a:schemeClr val="lt1"/>
                          </a:solidFill>
                          <a:latin typeface="游ゴシック" panose="020F0502020204030204"/>
                        </a:defRPr>
                      </a:lvl4pPr>
                      <a:lvl5pPr marL="1371600" algn="l" defTabSz="685800" rtl="0" eaLnBrk="1" latinLnBrk="0" hangingPunct="1">
                        <a:defRPr kumimoji="1" sz="1350" b="1" kern="1200">
                          <a:solidFill>
                            <a:schemeClr val="lt1"/>
                          </a:solidFill>
                          <a:latin typeface="游ゴシック" panose="020F0502020204030204"/>
                        </a:defRPr>
                      </a:lvl5pPr>
                      <a:lvl6pPr marL="1714500" algn="l" defTabSz="685800" rtl="0" eaLnBrk="1" latinLnBrk="0" hangingPunct="1">
                        <a:defRPr kumimoji="1" sz="1350" b="1" kern="1200">
                          <a:solidFill>
                            <a:schemeClr val="lt1"/>
                          </a:solidFill>
                          <a:latin typeface="游ゴシック" panose="020F0502020204030204"/>
                        </a:defRPr>
                      </a:lvl6pPr>
                      <a:lvl7pPr marL="2057400" algn="l" defTabSz="685800" rtl="0" eaLnBrk="1" latinLnBrk="0" hangingPunct="1">
                        <a:defRPr kumimoji="1" sz="1350" b="1" kern="1200">
                          <a:solidFill>
                            <a:schemeClr val="lt1"/>
                          </a:solidFill>
                          <a:latin typeface="游ゴシック" panose="020F0502020204030204"/>
                        </a:defRPr>
                      </a:lvl7pPr>
                      <a:lvl8pPr marL="2400300" algn="l" defTabSz="685800" rtl="0" eaLnBrk="1" latinLnBrk="0" hangingPunct="1">
                        <a:defRPr kumimoji="1" sz="1350" b="1" kern="1200">
                          <a:solidFill>
                            <a:schemeClr val="lt1"/>
                          </a:solidFill>
                          <a:latin typeface="游ゴシック" panose="020F0502020204030204"/>
                        </a:defRPr>
                      </a:lvl8pPr>
                      <a:lvl9pPr marL="2743200" algn="l" defTabSz="685800" rtl="0" eaLnBrk="1" latinLnBrk="0" hangingPunct="1">
                        <a:defRPr kumimoji="1" sz="1350" b="1" kern="1200">
                          <a:solidFill>
                            <a:schemeClr val="lt1"/>
                          </a:solidFill>
                          <a:latin typeface="游ゴシック" panose="020F0502020204030204"/>
                        </a:defRPr>
                      </a:lvl9pPr>
                    </a:lstStyle>
                    <a:p>
                      <a:pPr algn="ctr"/>
                      <a:r>
                        <a:rPr kumimoji="1" lang="en-US" altLang="ja-JP" sz="1200">
                          <a:latin typeface="Calibri" panose="020F0502020204030204" pitchFamily="34" charset="0"/>
                          <a:cs typeface="Calibri" panose="020F0502020204030204" pitchFamily="34" charset="0"/>
                        </a:rPr>
                        <a:t>Page No.</a:t>
                      </a:r>
                      <a:endParaRPr kumimoji="1" lang="ja-JP" altLang="en-US" sz="12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kumimoji="1" sz="1350" b="1" kern="1200">
                          <a:solidFill>
                            <a:schemeClr val="lt1"/>
                          </a:solidFill>
                          <a:latin typeface="游ゴシック" panose="020F0502020204030204"/>
                        </a:defRPr>
                      </a:lvl1pPr>
                      <a:lvl2pPr marL="342900" algn="l" defTabSz="685800" rtl="0" eaLnBrk="1" latinLnBrk="0" hangingPunct="1">
                        <a:defRPr kumimoji="1" sz="1350" b="1" kern="1200">
                          <a:solidFill>
                            <a:schemeClr val="lt1"/>
                          </a:solidFill>
                          <a:latin typeface="游ゴシック" panose="020F0502020204030204"/>
                        </a:defRPr>
                      </a:lvl2pPr>
                      <a:lvl3pPr marL="685800" algn="l" defTabSz="685800" rtl="0" eaLnBrk="1" latinLnBrk="0" hangingPunct="1">
                        <a:defRPr kumimoji="1" sz="1350" b="1" kern="1200">
                          <a:solidFill>
                            <a:schemeClr val="lt1"/>
                          </a:solidFill>
                          <a:latin typeface="游ゴシック" panose="020F0502020204030204"/>
                        </a:defRPr>
                      </a:lvl3pPr>
                      <a:lvl4pPr marL="1028700" algn="l" defTabSz="685800" rtl="0" eaLnBrk="1" latinLnBrk="0" hangingPunct="1">
                        <a:defRPr kumimoji="1" sz="1350" b="1" kern="1200">
                          <a:solidFill>
                            <a:schemeClr val="lt1"/>
                          </a:solidFill>
                          <a:latin typeface="游ゴシック" panose="020F0502020204030204"/>
                        </a:defRPr>
                      </a:lvl4pPr>
                      <a:lvl5pPr marL="1371600" algn="l" defTabSz="685800" rtl="0" eaLnBrk="1" latinLnBrk="0" hangingPunct="1">
                        <a:defRPr kumimoji="1" sz="1350" b="1" kern="1200">
                          <a:solidFill>
                            <a:schemeClr val="lt1"/>
                          </a:solidFill>
                          <a:latin typeface="游ゴシック" panose="020F0502020204030204"/>
                        </a:defRPr>
                      </a:lvl5pPr>
                      <a:lvl6pPr marL="1714500" algn="l" defTabSz="685800" rtl="0" eaLnBrk="1" latinLnBrk="0" hangingPunct="1">
                        <a:defRPr kumimoji="1" sz="1350" b="1" kern="1200">
                          <a:solidFill>
                            <a:schemeClr val="lt1"/>
                          </a:solidFill>
                          <a:latin typeface="游ゴシック" panose="020F0502020204030204"/>
                        </a:defRPr>
                      </a:lvl6pPr>
                      <a:lvl7pPr marL="2057400" algn="l" defTabSz="685800" rtl="0" eaLnBrk="1" latinLnBrk="0" hangingPunct="1">
                        <a:defRPr kumimoji="1" sz="1350" b="1" kern="1200">
                          <a:solidFill>
                            <a:schemeClr val="lt1"/>
                          </a:solidFill>
                          <a:latin typeface="游ゴシック" panose="020F0502020204030204"/>
                        </a:defRPr>
                      </a:lvl7pPr>
                      <a:lvl8pPr marL="2400300" algn="l" defTabSz="685800" rtl="0" eaLnBrk="1" latinLnBrk="0" hangingPunct="1">
                        <a:defRPr kumimoji="1" sz="1350" b="1" kern="1200">
                          <a:solidFill>
                            <a:schemeClr val="lt1"/>
                          </a:solidFill>
                          <a:latin typeface="游ゴシック" panose="020F0502020204030204"/>
                        </a:defRPr>
                      </a:lvl8pPr>
                      <a:lvl9pPr marL="2743200" algn="l" defTabSz="685800" rtl="0" eaLnBrk="1" latinLnBrk="0" hangingPunct="1">
                        <a:defRPr kumimoji="1" sz="1350" b="1" kern="1200">
                          <a:solidFill>
                            <a:schemeClr val="lt1"/>
                          </a:solidFill>
                          <a:latin typeface="游ゴシック" panose="020F0502020204030204"/>
                        </a:defRPr>
                      </a:lvl9pPr>
                    </a:lstStyle>
                    <a:p>
                      <a:pPr algn="ctr"/>
                      <a:r>
                        <a:rPr kumimoji="1" lang="en-US" altLang="ja-JP" sz="1200">
                          <a:latin typeface="Calibri" panose="020F0502020204030204" pitchFamily="34" charset="0"/>
                          <a:cs typeface="Calibri" panose="020F0502020204030204" pitchFamily="34" charset="0"/>
                        </a:rPr>
                        <a:t>Version</a:t>
                      </a:r>
                      <a:endParaRPr kumimoji="1" lang="ja-JP" altLang="en-US" sz="12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kumimoji="1" sz="1350" b="1" kern="1200">
                          <a:solidFill>
                            <a:schemeClr val="lt1"/>
                          </a:solidFill>
                          <a:latin typeface="游ゴシック" panose="020F0502020204030204"/>
                        </a:defRPr>
                      </a:lvl1pPr>
                      <a:lvl2pPr marL="342900" algn="l" defTabSz="685800" rtl="0" eaLnBrk="1" latinLnBrk="0" hangingPunct="1">
                        <a:defRPr kumimoji="1" sz="1350" b="1" kern="1200">
                          <a:solidFill>
                            <a:schemeClr val="lt1"/>
                          </a:solidFill>
                          <a:latin typeface="游ゴシック" panose="020F0502020204030204"/>
                        </a:defRPr>
                      </a:lvl2pPr>
                      <a:lvl3pPr marL="685800" algn="l" defTabSz="685800" rtl="0" eaLnBrk="1" latinLnBrk="0" hangingPunct="1">
                        <a:defRPr kumimoji="1" sz="1350" b="1" kern="1200">
                          <a:solidFill>
                            <a:schemeClr val="lt1"/>
                          </a:solidFill>
                          <a:latin typeface="游ゴシック" panose="020F0502020204030204"/>
                        </a:defRPr>
                      </a:lvl3pPr>
                      <a:lvl4pPr marL="1028700" algn="l" defTabSz="685800" rtl="0" eaLnBrk="1" latinLnBrk="0" hangingPunct="1">
                        <a:defRPr kumimoji="1" sz="1350" b="1" kern="1200">
                          <a:solidFill>
                            <a:schemeClr val="lt1"/>
                          </a:solidFill>
                          <a:latin typeface="游ゴシック" panose="020F0502020204030204"/>
                        </a:defRPr>
                      </a:lvl4pPr>
                      <a:lvl5pPr marL="1371600" algn="l" defTabSz="685800" rtl="0" eaLnBrk="1" latinLnBrk="0" hangingPunct="1">
                        <a:defRPr kumimoji="1" sz="1350" b="1" kern="1200">
                          <a:solidFill>
                            <a:schemeClr val="lt1"/>
                          </a:solidFill>
                          <a:latin typeface="游ゴシック" panose="020F0502020204030204"/>
                        </a:defRPr>
                      </a:lvl5pPr>
                      <a:lvl6pPr marL="1714500" algn="l" defTabSz="685800" rtl="0" eaLnBrk="1" latinLnBrk="0" hangingPunct="1">
                        <a:defRPr kumimoji="1" sz="1350" b="1" kern="1200">
                          <a:solidFill>
                            <a:schemeClr val="lt1"/>
                          </a:solidFill>
                          <a:latin typeface="游ゴシック" panose="020F0502020204030204"/>
                        </a:defRPr>
                      </a:lvl6pPr>
                      <a:lvl7pPr marL="2057400" algn="l" defTabSz="685800" rtl="0" eaLnBrk="1" latinLnBrk="0" hangingPunct="1">
                        <a:defRPr kumimoji="1" sz="1350" b="1" kern="1200">
                          <a:solidFill>
                            <a:schemeClr val="lt1"/>
                          </a:solidFill>
                          <a:latin typeface="游ゴシック" panose="020F0502020204030204"/>
                        </a:defRPr>
                      </a:lvl7pPr>
                      <a:lvl8pPr marL="2400300" algn="l" defTabSz="685800" rtl="0" eaLnBrk="1" latinLnBrk="0" hangingPunct="1">
                        <a:defRPr kumimoji="1" sz="1350" b="1" kern="1200">
                          <a:solidFill>
                            <a:schemeClr val="lt1"/>
                          </a:solidFill>
                          <a:latin typeface="游ゴシック" panose="020F0502020204030204"/>
                        </a:defRPr>
                      </a:lvl8pPr>
                      <a:lvl9pPr marL="2743200" algn="l" defTabSz="685800" rtl="0" eaLnBrk="1" latinLnBrk="0" hangingPunct="1">
                        <a:defRPr kumimoji="1" sz="1350" b="1" kern="1200">
                          <a:solidFill>
                            <a:schemeClr val="lt1"/>
                          </a:solidFill>
                          <a:latin typeface="游ゴシック" panose="020F0502020204030204"/>
                        </a:defRPr>
                      </a:lvl9pPr>
                    </a:lstStyle>
                    <a:p>
                      <a:pPr algn="ctr"/>
                      <a:r>
                        <a:rPr kumimoji="1" lang="en-US" altLang="ja-JP" sz="1200">
                          <a:latin typeface="Calibri" panose="020F0502020204030204" pitchFamily="34" charset="0"/>
                          <a:cs typeface="Calibri" panose="020F0502020204030204" pitchFamily="34" charset="0"/>
                        </a:rPr>
                        <a:t>Update</a:t>
                      </a:r>
                      <a:endParaRPr kumimoji="1" lang="ja-JP" altLang="en-US" sz="12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260270">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a:latin typeface="Calibri" panose="020F0502020204030204" pitchFamily="34" charset="0"/>
                          <a:cs typeface="Calibri" panose="020F0502020204030204" pitchFamily="34" charset="0"/>
                        </a:rPr>
                        <a:t>1</a:t>
                      </a: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en-US" altLang="ja-JP" sz="1000" dirty="0" smtClean="0">
                          <a:latin typeface="Calibri" panose="020F0502020204030204" pitchFamily="34" charset="0"/>
                          <a:cs typeface="Calibri" panose="020F0502020204030204" pitchFamily="34" charset="0"/>
                        </a:rPr>
                        <a:t>1</a:t>
                      </a:r>
                      <a:r>
                        <a:rPr kumimoji="1" lang="en-US" altLang="ja-JP" sz="1000" baseline="30000" dirty="0" smtClean="0">
                          <a:latin typeface="Calibri" panose="020F0502020204030204" pitchFamily="34" charset="0"/>
                          <a:cs typeface="Calibri" panose="020F0502020204030204" pitchFamily="34" charset="0"/>
                        </a:rPr>
                        <a:t>st</a:t>
                      </a:r>
                      <a:r>
                        <a:rPr kumimoji="1" lang="en-US" altLang="ja-JP" sz="1000" dirty="0" smtClean="0">
                          <a:latin typeface="Calibri" panose="020F0502020204030204" pitchFamily="34" charset="0"/>
                          <a:cs typeface="Calibri" panose="020F0502020204030204" pitchFamily="34" charset="0"/>
                        </a:rPr>
                        <a:t> Version</a:t>
                      </a:r>
                      <a:endParaRPr kumimoji="1" lang="ja-JP" altLang="en-US" sz="1000" dirty="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a:latin typeface="Calibri" panose="020F0502020204030204" pitchFamily="34" charset="0"/>
                          <a:cs typeface="Calibri" panose="020F0502020204030204" pitchFamily="34" charset="0"/>
                        </a:rPr>
                        <a:t> -</a:t>
                      </a: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dirty="0" smtClean="0">
                          <a:latin typeface="Calibri" panose="020F0502020204030204" pitchFamily="34" charset="0"/>
                          <a:cs typeface="Calibri" panose="020F0502020204030204" pitchFamily="34" charset="0"/>
                        </a:rPr>
                        <a:t>1.00</a:t>
                      </a:r>
                      <a:endParaRPr kumimoji="1" lang="ja-JP" altLang="en-US" sz="1000" dirty="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dirty="0" smtClean="0">
                          <a:latin typeface="Calibri" panose="020F0502020204030204" pitchFamily="34" charset="0"/>
                          <a:cs typeface="Calibri" panose="020F0502020204030204" pitchFamily="34" charset="0"/>
                        </a:rPr>
                        <a:t>27. Jul. 2022</a:t>
                      </a:r>
                      <a:endParaRPr kumimoji="1" lang="ja-JP" altLang="en-US" sz="1000" dirty="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260270">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a:latin typeface="Calibri" panose="020F0502020204030204" pitchFamily="34" charset="0"/>
                          <a:cs typeface="Calibri" panose="020F0502020204030204" pitchFamily="34" charset="0"/>
                        </a:rPr>
                        <a:t>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000" dirty="0" smtClean="0">
                          <a:latin typeface="Calibri" panose="020F0502020204030204" pitchFamily="34" charset="0"/>
                          <a:cs typeface="Calibri" panose="020F0502020204030204" pitchFamily="34" charset="0"/>
                        </a:rPr>
                        <a:t>Corrected</a:t>
                      </a:r>
                      <a:r>
                        <a:rPr lang="en-US" altLang="ja-JP" sz="1000" baseline="0" dirty="0" smtClean="0">
                          <a:latin typeface="Calibri" panose="020F0502020204030204" pitchFamily="34" charset="0"/>
                          <a:cs typeface="Calibri" panose="020F0502020204030204" pitchFamily="34" charset="0"/>
                        </a:rPr>
                        <a:t> supported OS.</a:t>
                      </a:r>
                      <a:endParaRPr lang="en-US" altLang="ja-JP" sz="1000" dirty="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Calibri" panose="020F0502020204030204" pitchFamily="34" charset="0"/>
                          <a:cs typeface="Calibri" panose="020F0502020204030204" pitchFamily="34" charset="0"/>
                        </a:rPr>
                        <a:t>P.4</a:t>
                      </a:r>
                      <a:endParaRPr kumimoji="1" lang="ja-JP" altLang="en-US" sz="1000" dirty="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dirty="0" smtClean="0">
                          <a:latin typeface="Calibri" panose="020F0502020204030204" pitchFamily="34" charset="0"/>
                          <a:cs typeface="Calibri" panose="020F0502020204030204" pitchFamily="34" charset="0"/>
                        </a:rPr>
                        <a:t>1.01</a:t>
                      </a:r>
                      <a:endParaRPr kumimoji="1" lang="ja-JP" altLang="en-US" sz="1000" dirty="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dirty="0" smtClean="0">
                          <a:latin typeface="Calibri" panose="020F0502020204030204" pitchFamily="34" charset="0"/>
                          <a:cs typeface="Calibri" panose="020F0502020204030204" pitchFamily="34" charset="0"/>
                        </a:rPr>
                        <a:t>04. Aug. 2022</a:t>
                      </a:r>
                      <a:endParaRPr kumimoji="1" lang="ja-JP" altLang="en-US" sz="1000" dirty="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260270">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a:latin typeface="Calibri" panose="020F0502020204030204" pitchFamily="34" charset="0"/>
                          <a:cs typeface="Calibri" panose="020F0502020204030204" pitchFamily="34" charset="0"/>
                        </a:rPr>
                        <a:t>3</a:t>
                      </a: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000" dirty="0" smtClean="0">
                          <a:latin typeface="Calibri" panose="020F0502020204030204" pitchFamily="34" charset="0"/>
                          <a:cs typeface="Calibri" panose="020F0502020204030204" pitchFamily="34" charset="0"/>
                        </a:rPr>
                        <a:t>Added information</a:t>
                      </a:r>
                      <a:r>
                        <a:rPr lang="en-US" altLang="ja-JP" sz="1000" baseline="0" dirty="0" smtClean="0">
                          <a:latin typeface="Calibri" panose="020F0502020204030204" pitchFamily="34" charset="0"/>
                          <a:cs typeface="Calibri" panose="020F0502020204030204" pitchFamily="34" charset="0"/>
                        </a:rPr>
                        <a:t> “</a:t>
                      </a:r>
                      <a:r>
                        <a:rPr lang="en-US" altLang="ja-JP" sz="1000" dirty="0" smtClean="0">
                          <a:latin typeface="Calibri" panose="020F0502020204030204" pitchFamily="34" charset="0"/>
                          <a:cs typeface="Calibri" panose="020F0502020204030204" pitchFamily="34" charset="0"/>
                        </a:rPr>
                        <a:t>Other version up contents for i-PRO Active Guard Plug-in for VI”.</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dirty="0" smtClean="0">
                          <a:latin typeface="Calibri" panose="020F0502020204030204" pitchFamily="34" charset="0"/>
                          <a:cs typeface="Calibri" panose="020F0502020204030204" pitchFamily="34" charset="0"/>
                        </a:rPr>
                        <a:t>P.11 - 13</a:t>
                      </a:r>
                      <a:endParaRPr kumimoji="1" lang="ja-JP" altLang="en-US" sz="1000" dirty="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dirty="0" smtClean="0">
                          <a:latin typeface="Calibri" panose="020F0502020204030204" pitchFamily="34" charset="0"/>
                          <a:cs typeface="Calibri" panose="020F0502020204030204" pitchFamily="34" charset="0"/>
                        </a:rPr>
                        <a:t>1.02</a:t>
                      </a:r>
                      <a:endParaRPr kumimoji="1" lang="ja-JP" altLang="en-US" sz="1000" dirty="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dirty="0" smtClean="0">
                          <a:latin typeface="Calibri" panose="020F0502020204030204" pitchFamily="34" charset="0"/>
                          <a:cs typeface="Calibri" panose="020F0502020204030204" pitchFamily="34" charset="0"/>
                        </a:rPr>
                        <a:t>05. Sep. 2022</a:t>
                      </a:r>
                      <a:endParaRPr kumimoji="1" lang="ja-JP" altLang="en-US" sz="1000" dirty="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260270">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a:latin typeface="Calibri" panose="020F0502020204030204" pitchFamily="34" charset="0"/>
                          <a:cs typeface="Calibri" panose="020F0502020204030204" pitchFamily="34" charset="0"/>
                        </a:rPr>
                        <a:t>4</a:t>
                      </a: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endParaRPr kumimoji="1" lang="ja-JP" altLang="en-US" sz="1000" dirty="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dirty="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260270">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a:latin typeface="Calibri" panose="020F0502020204030204" pitchFamily="34" charset="0"/>
                          <a:cs typeface="Calibri" panose="020F0502020204030204" pitchFamily="34" charset="0"/>
                        </a:rPr>
                        <a:t>5</a:t>
                      </a: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marL="0" marR="0" lvl="0" indent="0" algn="l" defTabSz="457178" rtl="0" eaLnBrk="1" fontAlgn="auto" latinLnBrk="0" hangingPunct="1">
                        <a:lnSpc>
                          <a:spcPct val="100000"/>
                        </a:lnSpc>
                        <a:spcBef>
                          <a:spcPts val="0"/>
                        </a:spcBef>
                        <a:spcAft>
                          <a:spcPts val="0"/>
                        </a:spcAft>
                        <a:buClrTx/>
                        <a:buSzTx/>
                        <a:buFontTx/>
                        <a:buNone/>
                        <a:tabLst/>
                        <a:defRPr/>
                      </a:pPr>
                      <a:endParaRPr lang="en-US" altLang="ja-JP"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260270">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a:latin typeface="Calibri" panose="020F0502020204030204" pitchFamily="34" charset="0"/>
                          <a:cs typeface="Calibri" panose="020F0502020204030204" pitchFamily="34" charset="0"/>
                        </a:rPr>
                        <a:t>6</a:t>
                      </a: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a:solidFill>
                          <a:schemeClr val="dk1"/>
                        </a:solidFill>
                        <a:latin typeface="Calibri" panose="020F0502020204030204" pitchFamily="34" charset="0"/>
                        <a:ea typeface="+mn-ea"/>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260270">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a:latin typeface="Calibri" panose="020F0502020204030204" pitchFamily="34" charset="0"/>
                          <a:cs typeface="Calibri" panose="020F0502020204030204" pitchFamily="34" charset="0"/>
                        </a:rPr>
                        <a:t>7</a:t>
                      </a: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260270">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a:latin typeface="Calibri" panose="020F0502020204030204" pitchFamily="34" charset="0"/>
                          <a:cs typeface="Calibri" panose="020F0502020204030204" pitchFamily="34" charset="0"/>
                        </a:rPr>
                        <a:t>8</a:t>
                      </a: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endParaRPr kumimoji="1" lang="ja-JP" altLang="en-US" sz="1000" dirty="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8"/>
                  </a:ext>
                </a:extLst>
              </a:tr>
              <a:tr h="260270">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a:latin typeface="Calibri" panose="020F0502020204030204" pitchFamily="34" charset="0"/>
                          <a:cs typeface="Calibri" panose="020F0502020204030204" pitchFamily="34" charset="0"/>
                        </a:rPr>
                        <a:t> 9</a:t>
                      </a: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9"/>
                  </a:ext>
                </a:extLst>
              </a:tr>
              <a:tr h="214281">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a:latin typeface="Calibri" panose="020F0502020204030204" pitchFamily="34" charset="0"/>
                          <a:cs typeface="Calibri" panose="020F0502020204030204" pitchFamily="34" charset="0"/>
                        </a:rPr>
                        <a:t> 10</a:t>
                      </a: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endParaRPr kumimoji="1" lang="ja-JP" altLang="en-US" sz="1000" dirty="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30812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000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txBox="1">
            <a:spLocks/>
          </p:cNvSpPr>
          <p:nvPr/>
        </p:nvSpPr>
        <p:spPr>
          <a:xfrm>
            <a:off x="245064" y="4785"/>
            <a:ext cx="8652290" cy="599104"/>
          </a:xfrm>
          <a:prstGeom prst="rect">
            <a:avLst/>
          </a:prstGeom>
        </p:spPr>
        <p:txBody>
          <a:bodyPr bIns="0" anchor="ctr"/>
          <a:lstStyle>
            <a:lvl1pPr algn="l" defTabSz="685800" rtl="0" eaLnBrk="1" latinLnBrk="0" hangingPunct="1">
              <a:lnSpc>
                <a:spcPct val="90000"/>
              </a:lnSpc>
              <a:spcBef>
                <a:spcPct val="0"/>
              </a:spcBef>
              <a:buNone/>
              <a:defRPr kumimoji="1" sz="3300" kern="1200">
                <a:solidFill>
                  <a:schemeClr val="accent1"/>
                </a:solidFill>
                <a:latin typeface="+mj-lt"/>
                <a:ea typeface="+mj-ea"/>
                <a:cs typeface="+mj-cs"/>
              </a:defRPr>
            </a:lvl1pPr>
          </a:lstStyle>
          <a:p>
            <a:pPr lvl="0">
              <a:defRPr/>
            </a:pPr>
            <a:r>
              <a:rPr lang="en-US" altLang="ja-JP" sz="3200" dirty="0" smtClean="0">
                <a:latin typeface="Calibri" panose="020F0502020204030204" pitchFamily="34" charset="0"/>
                <a:cs typeface="Calibri" panose="020F0502020204030204" pitchFamily="34" charset="0"/>
              </a:rPr>
              <a:t>Overview</a:t>
            </a:r>
            <a:endParaRPr lang="ja-JP" altLang="en-US" sz="3200" dirty="0">
              <a:solidFill>
                <a:sysClr val="window" lastClr="FFFFFF"/>
              </a:solidFill>
              <a:latin typeface="Calibri" panose="020F0502020204030204" pitchFamily="34" charset="0"/>
              <a:ea typeface="Yu Gothic UI Semibold" panose="020B0700000000000000" pitchFamily="50" charset="-128"/>
              <a:cs typeface="Calibri" panose="020F0502020204030204" pitchFamily="34" charset="0"/>
            </a:endParaRPr>
          </a:p>
        </p:txBody>
      </p:sp>
      <p:sp>
        <p:nvSpPr>
          <p:cNvPr id="52" name="テキスト ボックス 51"/>
          <p:cNvSpPr txBox="1"/>
          <p:nvPr/>
        </p:nvSpPr>
        <p:spPr>
          <a:xfrm>
            <a:off x="76952" y="710115"/>
            <a:ext cx="1455387" cy="2209065"/>
          </a:xfrm>
          <a:prstGeom prst="rect">
            <a:avLst/>
          </a:prstGeom>
          <a:solidFill>
            <a:srgbClr val="4472C4"/>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white"/>
                </a:solidFill>
                <a:effectLst/>
                <a:uLnTx/>
                <a:uFillTx/>
                <a:latin typeface="+mj-lt"/>
                <a:cs typeface="Calibri" panose="020F0502020204030204" pitchFamily="34" charset="0"/>
              </a:rPr>
              <a:t>Target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white"/>
                </a:solidFill>
                <a:effectLst/>
                <a:uLnTx/>
                <a:uFillTx/>
                <a:latin typeface="+mj-lt"/>
                <a:cs typeface="Calibri" panose="020F0502020204030204" pitchFamily="34" charset="0"/>
              </a:rPr>
              <a:t>Product</a:t>
            </a:r>
            <a:endParaRPr kumimoji="0" lang="ja-JP" altLang="en-US" sz="1800" b="1"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77" name="テキスト プレースホルダー 14"/>
          <p:cNvSpPr txBox="1">
            <a:spLocks/>
          </p:cNvSpPr>
          <p:nvPr/>
        </p:nvSpPr>
        <p:spPr>
          <a:xfrm>
            <a:off x="1573373" y="1028865"/>
            <a:ext cx="4955888" cy="287125"/>
          </a:xfrm>
          <a:prstGeom prst="rect">
            <a:avLst/>
          </a:prstGeom>
          <a:ln>
            <a:solidFill>
              <a:sysClr val="windowText" lastClr="000000"/>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fontAlgn="auto">
              <a:lnSpc>
                <a:spcPct val="100000"/>
              </a:lnSpc>
              <a:spcBef>
                <a:spcPts val="0"/>
              </a:spcBef>
              <a:spcAft>
                <a:spcPts val="0"/>
              </a:spcAft>
              <a:buNone/>
              <a:defRPr/>
            </a:pPr>
            <a:r>
              <a:rPr lang="en-US" altLang="ja-JP" sz="1600" dirty="0">
                <a:solidFill>
                  <a:prstClr val="black"/>
                </a:solidFill>
                <a:latin typeface="+mj-lt"/>
                <a:ea typeface="游ゴシック" panose="020B0400000000000000" pitchFamily="50" charset="-128"/>
                <a:cs typeface="Calibri" panose="020F0502020204030204" pitchFamily="34" charset="0"/>
              </a:rPr>
              <a:t>i-PRO Active Guard for </a:t>
            </a:r>
            <a:r>
              <a:rPr lang="en-US" altLang="ja-JP" sz="1600" dirty="0" smtClean="0">
                <a:solidFill>
                  <a:prstClr val="black"/>
                </a:solidFill>
                <a:ea typeface="游ゴシック" panose="020B0400000000000000" pitchFamily="50" charset="-128"/>
                <a:cs typeface="Calibri" panose="020F0502020204030204" pitchFamily="34" charset="0"/>
              </a:rPr>
              <a:t>VMS</a:t>
            </a:r>
            <a:endParaRPr lang="en-US" altLang="ja-JP" sz="1600" dirty="0">
              <a:solidFill>
                <a:prstClr val="black"/>
              </a:solidFill>
              <a:ea typeface="游ゴシック" panose="020B0400000000000000" pitchFamily="50" charset="-128"/>
              <a:cs typeface="Calibri" panose="020F0502020204030204" pitchFamily="34" charset="0"/>
            </a:endParaRPr>
          </a:p>
        </p:txBody>
      </p:sp>
      <p:sp>
        <p:nvSpPr>
          <p:cNvPr id="78" name="テキスト プレースホルダー 14"/>
          <p:cNvSpPr txBox="1">
            <a:spLocks/>
          </p:cNvSpPr>
          <p:nvPr/>
        </p:nvSpPr>
        <p:spPr>
          <a:xfrm>
            <a:off x="7825060" y="1033765"/>
            <a:ext cx="1224006" cy="283434"/>
          </a:xfrm>
          <a:prstGeom prst="rect">
            <a:avLst/>
          </a:prstGeom>
          <a:ln>
            <a:solidFill>
              <a:sysClr val="windowText" lastClr="000000"/>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ja-JP" sz="1600" noProof="0" dirty="0" smtClean="0">
                <a:solidFill>
                  <a:prstClr val="black"/>
                </a:solidFill>
                <a:latin typeface="+mj-lt"/>
                <a:ea typeface="游ゴシック" panose="020B0400000000000000" pitchFamily="50" charset="-128"/>
                <a:cs typeface="Calibri" panose="020F0502020204030204" pitchFamily="34" charset="0"/>
              </a:rPr>
              <a:t>Jul</a:t>
            </a:r>
            <a:r>
              <a:rPr kumimoji="1" lang="en-US" altLang="ja-JP" sz="1600" i="0" u="none" strike="noStrike" kern="1200" cap="none" spc="0" normalizeH="0" baseline="0" noProof="0" dirty="0" smtClean="0">
                <a:ln>
                  <a:noFill/>
                </a:ln>
                <a:solidFill>
                  <a:prstClr val="black"/>
                </a:solidFill>
                <a:effectLst/>
                <a:uLnTx/>
                <a:uFillTx/>
                <a:latin typeface="+mj-lt"/>
                <a:ea typeface="游ゴシック" panose="020B0400000000000000" pitchFamily="50" charset="-128"/>
                <a:cs typeface="Calibri" panose="020F0502020204030204" pitchFamily="34" charset="0"/>
              </a:rPr>
              <a:t>. 2022</a:t>
            </a:r>
            <a:endParaRPr kumimoji="1" lang="en-US" altLang="ja-JP" sz="160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Calibri" panose="020F0502020204030204" pitchFamily="34" charset="0"/>
            </a:endParaRPr>
          </a:p>
        </p:txBody>
      </p:sp>
      <p:sp>
        <p:nvSpPr>
          <p:cNvPr id="85" name="テキスト プレースホルダー 14"/>
          <p:cNvSpPr txBox="1">
            <a:spLocks/>
          </p:cNvSpPr>
          <p:nvPr/>
        </p:nvSpPr>
        <p:spPr>
          <a:xfrm>
            <a:off x="1576247" y="2008157"/>
            <a:ext cx="4953015" cy="276710"/>
          </a:xfrm>
          <a:prstGeom prst="rect">
            <a:avLst/>
          </a:prstGeom>
          <a:ln>
            <a:solidFill>
              <a:sysClr val="windowText" lastClr="000000"/>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auto">
              <a:lnSpc>
                <a:spcPct val="100000"/>
              </a:lnSpc>
              <a:spcBef>
                <a:spcPts val="0"/>
              </a:spcBef>
              <a:spcAft>
                <a:spcPts val="0"/>
              </a:spcAft>
              <a:buNone/>
              <a:defRPr/>
            </a:pPr>
            <a:r>
              <a:rPr lang="en-GB" altLang="ja-JP" sz="1600" dirty="0">
                <a:solidFill>
                  <a:prstClr val="black"/>
                </a:solidFill>
                <a:latin typeface="+mj-lt"/>
                <a:ea typeface="游ゴシック" panose="020B0400000000000000" pitchFamily="50" charset="-128"/>
                <a:cs typeface="Calibri" panose="020F0502020204030204" pitchFamily="34" charset="0"/>
              </a:rPr>
              <a:t>i-PRO Active Guard Plug-in for </a:t>
            </a:r>
            <a:r>
              <a:rPr lang="en-GB" altLang="ja-JP" sz="1600" dirty="0" smtClean="0">
                <a:solidFill>
                  <a:prstClr val="black"/>
                </a:solidFill>
                <a:latin typeface="+mj-lt"/>
                <a:ea typeface="游ゴシック" panose="020B0400000000000000" pitchFamily="50" charset="-128"/>
                <a:cs typeface="Calibri" panose="020F0502020204030204" pitchFamily="34" charset="0"/>
              </a:rPr>
              <a:t>VI</a:t>
            </a:r>
            <a:endParaRPr lang="en-GB" altLang="ja-JP" sz="1600" dirty="0">
              <a:solidFill>
                <a:prstClr val="black"/>
              </a:solidFill>
              <a:latin typeface="+mj-lt"/>
              <a:ea typeface="游ゴシック" panose="020B0400000000000000" pitchFamily="50" charset="-128"/>
              <a:cs typeface="Calibri" panose="020F0502020204030204" pitchFamily="34" charset="0"/>
            </a:endParaRPr>
          </a:p>
        </p:txBody>
      </p:sp>
      <p:sp>
        <p:nvSpPr>
          <p:cNvPr id="86" name="テキスト ボックス 85"/>
          <p:cNvSpPr txBox="1"/>
          <p:nvPr/>
        </p:nvSpPr>
        <p:spPr>
          <a:xfrm>
            <a:off x="6570297" y="2008918"/>
            <a:ext cx="1218867" cy="275950"/>
          </a:xfrm>
          <a:prstGeom prst="rect">
            <a:avLst/>
          </a:prstGeom>
          <a:noFill/>
          <a:ln>
            <a:solidFill>
              <a:sysClr val="windowText" lastClr="000000"/>
            </a:solid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i="0" u="none" strike="noStrike" kern="0" cap="none" spc="0" normalizeH="0" baseline="0" noProof="0" dirty="0" smtClean="0">
                <a:ln>
                  <a:noFill/>
                </a:ln>
                <a:solidFill>
                  <a:prstClr val="black"/>
                </a:solidFill>
                <a:effectLst/>
                <a:uLnTx/>
                <a:uFillTx/>
                <a:latin typeface="+mj-lt"/>
                <a:ea typeface="游ゴシック" panose="020B0400000000000000" pitchFamily="50" charset="-128"/>
                <a:cs typeface="Calibri" panose="020F0502020204030204" pitchFamily="34" charset="0"/>
              </a:rPr>
              <a:t>V1.5.1</a:t>
            </a:r>
            <a:endParaRPr kumimoji="0" lang="ja-JP" altLang="en-US" sz="16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87" name="テキスト プレースホルダー 14"/>
          <p:cNvSpPr txBox="1">
            <a:spLocks/>
          </p:cNvSpPr>
          <p:nvPr/>
        </p:nvSpPr>
        <p:spPr>
          <a:xfrm>
            <a:off x="7830199" y="2008917"/>
            <a:ext cx="1224006" cy="275950"/>
          </a:xfrm>
          <a:prstGeom prst="rect">
            <a:avLst/>
          </a:prstGeom>
          <a:ln>
            <a:solidFill>
              <a:sysClr val="windowText" lastClr="000000"/>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gn="ctr" fontAlgn="auto">
              <a:spcAft>
                <a:spcPts val="0"/>
              </a:spcAft>
              <a:buNone/>
              <a:defRPr/>
            </a:pPr>
            <a:r>
              <a:rPr lang="en-US" altLang="ja-JP" sz="1600" dirty="0" smtClean="0">
                <a:solidFill>
                  <a:prstClr val="black"/>
                </a:solidFill>
                <a:latin typeface="+mj-lt"/>
                <a:ea typeface="游ゴシック" panose="020B0400000000000000" pitchFamily="50" charset="-128"/>
                <a:cs typeface="Calibri" panose="020F0502020204030204" pitchFamily="34" charset="0"/>
              </a:rPr>
              <a:t>Sep. 2022</a:t>
            </a:r>
            <a:endParaRPr kumimoji="1" lang="en-US" altLang="ja-JP" sz="160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Calibri" panose="020F0502020204030204" pitchFamily="34" charset="0"/>
            </a:endParaRPr>
          </a:p>
        </p:txBody>
      </p:sp>
      <p:sp>
        <p:nvSpPr>
          <p:cNvPr id="92" name="テキスト プレースホルダー 14"/>
          <p:cNvSpPr txBox="1">
            <a:spLocks/>
          </p:cNvSpPr>
          <p:nvPr/>
        </p:nvSpPr>
        <p:spPr>
          <a:xfrm>
            <a:off x="1576247" y="710116"/>
            <a:ext cx="7477958" cy="281812"/>
          </a:xfrm>
          <a:prstGeom prst="rect">
            <a:avLst/>
          </a:prstGeom>
          <a:solidFill>
            <a:schemeClr val="accent1">
              <a:lumMod val="20000"/>
              <a:lumOff val="80000"/>
            </a:schemeClr>
          </a:solidFill>
          <a:ln>
            <a:solidFill>
              <a:sysClr val="windowText" lastClr="000000"/>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fontAlgn="auto">
              <a:lnSpc>
                <a:spcPct val="100000"/>
              </a:lnSpc>
              <a:spcBef>
                <a:spcPts val="0"/>
              </a:spcBef>
              <a:spcAft>
                <a:spcPts val="0"/>
              </a:spcAft>
              <a:buNone/>
              <a:defRPr/>
            </a:pPr>
            <a:r>
              <a:rPr lang="en-GB" altLang="ja-JP" sz="1600" b="1" dirty="0">
                <a:solidFill>
                  <a:prstClr val="black"/>
                </a:solidFill>
                <a:latin typeface="+mj-lt"/>
                <a:ea typeface="游ゴシック" panose="020B0400000000000000" pitchFamily="50" charset="-128"/>
                <a:cs typeface="Calibri" panose="020F0502020204030204" pitchFamily="34" charset="0"/>
              </a:rPr>
              <a:t>i-PRO Active Guard </a:t>
            </a:r>
            <a:r>
              <a:rPr lang="en-GB" altLang="ja-JP" sz="1600" b="1" dirty="0" smtClean="0">
                <a:solidFill>
                  <a:prstClr val="black"/>
                </a:solidFill>
                <a:latin typeface="+mj-lt"/>
                <a:ea typeface="游ゴシック" panose="020B0400000000000000" pitchFamily="50" charset="-128"/>
                <a:cs typeface="Calibri" panose="020F0502020204030204" pitchFamily="34" charset="0"/>
              </a:rPr>
              <a:t>Server</a:t>
            </a:r>
            <a:endParaRPr lang="en-GB" altLang="ja-JP" sz="1600" b="1" dirty="0">
              <a:solidFill>
                <a:prstClr val="black"/>
              </a:solidFill>
              <a:latin typeface="+mj-lt"/>
              <a:ea typeface="游ゴシック" panose="020B0400000000000000" pitchFamily="50" charset="-128"/>
              <a:cs typeface="Calibri" panose="020F0502020204030204" pitchFamily="34" charset="0"/>
            </a:endParaRPr>
          </a:p>
        </p:txBody>
      </p:sp>
      <p:sp>
        <p:nvSpPr>
          <p:cNvPr id="93" name="テキスト ボックス 92"/>
          <p:cNvSpPr txBox="1"/>
          <p:nvPr/>
        </p:nvSpPr>
        <p:spPr>
          <a:xfrm>
            <a:off x="6570297" y="1033765"/>
            <a:ext cx="1218867" cy="283434"/>
          </a:xfrm>
          <a:prstGeom prst="rect">
            <a:avLst/>
          </a:prstGeom>
          <a:noFill/>
          <a:ln>
            <a:solidFill>
              <a:sysClr val="windowText" lastClr="000000"/>
            </a:solidFill>
          </a:ln>
        </p:spPr>
        <p:txBody>
          <a:bodyPr wrap="non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kern="0" dirty="0" smtClean="0">
                <a:latin typeface="+mj-lt"/>
                <a:ea typeface="游ゴシック"/>
                <a:cs typeface="Calibri"/>
              </a:rPr>
              <a:t>V1.5.1</a:t>
            </a:r>
            <a:endParaRPr kumimoji="0" lang="ja-JP" altLang="en-US" sz="16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16" name="テキスト プレースホルダー 14"/>
          <p:cNvSpPr txBox="1">
            <a:spLocks/>
          </p:cNvSpPr>
          <p:nvPr/>
        </p:nvSpPr>
        <p:spPr>
          <a:xfrm>
            <a:off x="1578511" y="1684508"/>
            <a:ext cx="7475694" cy="281812"/>
          </a:xfrm>
          <a:prstGeom prst="rect">
            <a:avLst/>
          </a:prstGeom>
          <a:solidFill>
            <a:schemeClr val="accent1">
              <a:lumMod val="20000"/>
              <a:lumOff val="80000"/>
            </a:schemeClr>
          </a:solidFill>
          <a:ln>
            <a:solidFill>
              <a:sysClr val="windowText" lastClr="000000"/>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fontAlgn="auto">
              <a:lnSpc>
                <a:spcPct val="100000"/>
              </a:lnSpc>
              <a:spcBef>
                <a:spcPts val="0"/>
              </a:spcBef>
              <a:spcAft>
                <a:spcPts val="0"/>
              </a:spcAft>
              <a:buNone/>
              <a:defRPr/>
            </a:pPr>
            <a:r>
              <a:rPr lang="en-GB" altLang="ja-JP" sz="1600" b="1" dirty="0">
                <a:solidFill>
                  <a:prstClr val="black"/>
                </a:solidFill>
                <a:latin typeface="+mj-lt"/>
                <a:ea typeface="游ゴシック" panose="020B0400000000000000" pitchFamily="50" charset="-128"/>
                <a:cs typeface="Calibri" panose="020F0502020204030204" pitchFamily="34" charset="0"/>
              </a:rPr>
              <a:t>i-PRO Active Guard Plug-in</a:t>
            </a:r>
          </a:p>
        </p:txBody>
      </p:sp>
      <p:sp>
        <p:nvSpPr>
          <p:cNvPr id="17" name="テキスト プレースホルダー 14"/>
          <p:cNvSpPr txBox="1">
            <a:spLocks/>
          </p:cNvSpPr>
          <p:nvPr/>
        </p:nvSpPr>
        <p:spPr>
          <a:xfrm>
            <a:off x="1573373" y="1354785"/>
            <a:ext cx="4955888" cy="287125"/>
          </a:xfrm>
          <a:prstGeom prst="rect">
            <a:avLst/>
          </a:prstGeom>
          <a:ln>
            <a:solidFill>
              <a:sysClr val="windowText" lastClr="000000"/>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fontAlgn="auto">
              <a:lnSpc>
                <a:spcPct val="100000"/>
              </a:lnSpc>
              <a:spcBef>
                <a:spcPts val="0"/>
              </a:spcBef>
              <a:spcAft>
                <a:spcPts val="0"/>
              </a:spcAft>
              <a:buNone/>
              <a:defRPr/>
            </a:pPr>
            <a:r>
              <a:rPr lang="en-US" altLang="ja-JP" sz="1600" dirty="0">
                <a:solidFill>
                  <a:prstClr val="black"/>
                </a:solidFill>
                <a:latin typeface="+mj-lt"/>
                <a:ea typeface="游ゴシック" panose="020B0400000000000000" pitchFamily="50" charset="-128"/>
                <a:cs typeface="Calibri" panose="020F0502020204030204" pitchFamily="34" charset="0"/>
              </a:rPr>
              <a:t>i-PRO Active Guard for </a:t>
            </a:r>
            <a:r>
              <a:rPr lang="en-US" altLang="ja-JP" sz="1600" dirty="0" smtClean="0">
                <a:solidFill>
                  <a:prstClr val="black"/>
                </a:solidFill>
                <a:ea typeface="游ゴシック" panose="020B0400000000000000" pitchFamily="50" charset="-128"/>
                <a:cs typeface="Calibri" panose="020F0502020204030204" pitchFamily="34" charset="0"/>
              </a:rPr>
              <a:t>ASM300</a:t>
            </a:r>
            <a:endParaRPr lang="en-US" altLang="ja-JP" sz="1600" dirty="0">
              <a:solidFill>
                <a:prstClr val="black"/>
              </a:solidFill>
              <a:ea typeface="游ゴシック" panose="020B0400000000000000" pitchFamily="50" charset="-128"/>
              <a:cs typeface="Calibri" panose="020F0502020204030204" pitchFamily="34" charset="0"/>
            </a:endParaRPr>
          </a:p>
        </p:txBody>
      </p:sp>
      <p:sp>
        <p:nvSpPr>
          <p:cNvPr id="18" name="テキスト プレースホルダー 14"/>
          <p:cNvSpPr txBox="1">
            <a:spLocks/>
          </p:cNvSpPr>
          <p:nvPr/>
        </p:nvSpPr>
        <p:spPr>
          <a:xfrm>
            <a:off x="7825060" y="1359685"/>
            <a:ext cx="1224006" cy="283434"/>
          </a:xfrm>
          <a:prstGeom prst="rect">
            <a:avLst/>
          </a:prstGeom>
          <a:ln>
            <a:solidFill>
              <a:sysClr val="windowText" lastClr="000000"/>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ja-JP" sz="1600" noProof="0" dirty="0" smtClean="0">
                <a:solidFill>
                  <a:prstClr val="black"/>
                </a:solidFill>
                <a:latin typeface="+mj-lt"/>
                <a:ea typeface="游ゴシック" panose="020B0400000000000000" pitchFamily="50" charset="-128"/>
                <a:cs typeface="Calibri" panose="020F0502020204030204" pitchFamily="34" charset="0"/>
              </a:rPr>
              <a:t>Jul</a:t>
            </a:r>
            <a:r>
              <a:rPr kumimoji="1" lang="en-US" altLang="ja-JP" sz="1600" i="0" u="none" strike="noStrike" kern="1200" cap="none" spc="0" normalizeH="0" baseline="0" noProof="0" dirty="0" smtClean="0">
                <a:ln>
                  <a:noFill/>
                </a:ln>
                <a:solidFill>
                  <a:prstClr val="black"/>
                </a:solidFill>
                <a:effectLst/>
                <a:uLnTx/>
                <a:uFillTx/>
                <a:latin typeface="+mj-lt"/>
                <a:ea typeface="游ゴシック" panose="020B0400000000000000" pitchFamily="50" charset="-128"/>
                <a:cs typeface="Calibri" panose="020F0502020204030204" pitchFamily="34" charset="0"/>
              </a:rPr>
              <a:t>. 2022</a:t>
            </a:r>
            <a:endParaRPr kumimoji="1" lang="en-US" altLang="ja-JP" sz="160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Calibri" panose="020F0502020204030204" pitchFamily="34" charset="0"/>
            </a:endParaRPr>
          </a:p>
        </p:txBody>
      </p:sp>
      <p:sp>
        <p:nvSpPr>
          <p:cNvPr id="19" name="テキスト ボックス 18"/>
          <p:cNvSpPr txBox="1"/>
          <p:nvPr/>
        </p:nvSpPr>
        <p:spPr>
          <a:xfrm>
            <a:off x="6570297" y="1359685"/>
            <a:ext cx="1218867" cy="283434"/>
          </a:xfrm>
          <a:prstGeom prst="rect">
            <a:avLst/>
          </a:prstGeom>
          <a:noFill/>
          <a:ln>
            <a:solidFill>
              <a:sysClr val="windowText" lastClr="000000"/>
            </a:solidFill>
          </a:ln>
        </p:spPr>
        <p:txBody>
          <a:bodyPr wrap="non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kern="0" dirty="0" smtClean="0">
                <a:latin typeface="+mj-lt"/>
                <a:ea typeface="游ゴシック"/>
                <a:cs typeface="Calibri"/>
              </a:rPr>
              <a:t>V1.5.1</a:t>
            </a:r>
            <a:endParaRPr kumimoji="0" lang="ja-JP" altLang="en-US" sz="16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22" name="テキスト プレースホルダー 14"/>
          <p:cNvSpPr txBox="1">
            <a:spLocks/>
          </p:cNvSpPr>
          <p:nvPr/>
        </p:nvSpPr>
        <p:spPr>
          <a:xfrm>
            <a:off x="1574187" y="2327373"/>
            <a:ext cx="4953015" cy="276710"/>
          </a:xfrm>
          <a:prstGeom prst="rect">
            <a:avLst/>
          </a:prstGeom>
          <a:ln>
            <a:solidFill>
              <a:sysClr val="windowText" lastClr="000000"/>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auto">
              <a:lnSpc>
                <a:spcPct val="100000"/>
              </a:lnSpc>
              <a:spcBef>
                <a:spcPts val="0"/>
              </a:spcBef>
              <a:spcAft>
                <a:spcPts val="0"/>
              </a:spcAft>
              <a:buNone/>
              <a:defRPr/>
            </a:pPr>
            <a:r>
              <a:rPr lang="en-GB" altLang="ja-JP" sz="1600" dirty="0">
                <a:solidFill>
                  <a:prstClr val="black"/>
                </a:solidFill>
                <a:latin typeface="+mj-lt"/>
                <a:ea typeface="游ゴシック" panose="020B0400000000000000" pitchFamily="50" charset="-128"/>
                <a:cs typeface="Calibri" panose="020F0502020204030204" pitchFamily="34" charset="0"/>
              </a:rPr>
              <a:t>i-PRO Active Guard Plug-in for </a:t>
            </a:r>
            <a:r>
              <a:rPr lang="en-GB" altLang="ja-JP" sz="1600" dirty="0" err="1" smtClean="0">
                <a:solidFill>
                  <a:prstClr val="black"/>
                </a:solidFill>
                <a:latin typeface="+mj-lt"/>
                <a:ea typeface="游ゴシック" panose="020B0400000000000000" pitchFamily="50" charset="-128"/>
                <a:cs typeface="Calibri" panose="020F0502020204030204" pitchFamily="34" charset="0"/>
              </a:rPr>
              <a:t>Genetec</a:t>
            </a:r>
            <a:endParaRPr lang="en-GB" altLang="ja-JP" sz="1600" dirty="0">
              <a:solidFill>
                <a:prstClr val="black"/>
              </a:solidFill>
              <a:latin typeface="+mj-lt"/>
              <a:ea typeface="游ゴシック" panose="020B0400000000000000" pitchFamily="50" charset="-128"/>
              <a:cs typeface="Calibri" panose="020F0502020204030204" pitchFamily="34" charset="0"/>
            </a:endParaRPr>
          </a:p>
        </p:txBody>
      </p:sp>
      <p:sp>
        <p:nvSpPr>
          <p:cNvPr id="23" name="テキスト ボックス 22"/>
          <p:cNvSpPr txBox="1"/>
          <p:nvPr/>
        </p:nvSpPr>
        <p:spPr>
          <a:xfrm>
            <a:off x="6568237" y="2328134"/>
            <a:ext cx="1218867" cy="275950"/>
          </a:xfrm>
          <a:prstGeom prst="rect">
            <a:avLst/>
          </a:prstGeom>
          <a:noFill/>
          <a:ln>
            <a:solidFill>
              <a:sysClr val="windowText" lastClr="000000"/>
            </a:solid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i="0" u="none" strike="noStrike" kern="0" cap="none" spc="0" normalizeH="0" baseline="0" noProof="0" dirty="0" smtClean="0">
                <a:ln>
                  <a:noFill/>
                </a:ln>
                <a:solidFill>
                  <a:prstClr val="black"/>
                </a:solidFill>
                <a:effectLst/>
                <a:uLnTx/>
                <a:uFillTx/>
                <a:latin typeface="+mj-lt"/>
                <a:ea typeface="游ゴシック" panose="020B0400000000000000" pitchFamily="50" charset="-128"/>
                <a:cs typeface="Calibri" panose="020F0502020204030204" pitchFamily="34" charset="0"/>
              </a:rPr>
              <a:t>V1.5.1</a:t>
            </a:r>
            <a:endParaRPr kumimoji="0" lang="ja-JP" altLang="en-US" sz="16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24" name="テキスト プレースホルダー 14"/>
          <p:cNvSpPr txBox="1">
            <a:spLocks/>
          </p:cNvSpPr>
          <p:nvPr/>
        </p:nvSpPr>
        <p:spPr>
          <a:xfrm>
            <a:off x="7828139" y="2328133"/>
            <a:ext cx="1224006" cy="275950"/>
          </a:xfrm>
          <a:prstGeom prst="rect">
            <a:avLst/>
          </a:prstGeom>
          <a:ln>
            <a:solidFill>
              <a:sysClr val="windowText" lastClr="000000"/>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gn="ctr" fontAlgn="auto">
              <a:spcAft>
                <a:spcPts val="0"/>
              </a:spcAft>
              <a:buNone/>
              <a:defRPr/>
            </a:pPr>
            <a:r>
              <a:rPr lang="en-US" altLang="ja-JP" sz="1600" dirty="0" smtClean="0">
                <a:solidFill>
                  <a:prstClr val="black"/>
                </a:solidFill>
                <a:latin typeface="+mj-lt"/>
                <a:ea typeface="游ゴシック" panose="020B0400000000000000" pitchFamily="50" charset="-128"/>
                <a:cs typeface="Calibri" panose="020F0502020204030204" pitchFamily="34" charset="0"/>
              </a:rPr>
              <a:t>Jul. 2022</a:t>
            </a:r>
            <a:endParaRPr kumimoji="1" lang="en-US" altLang="ja-JP" sz="160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Calibri" panose="020F0502020204030204" pitchFamily="34" charset="0"/>
            </a:endParaRPr>
          </a:p>
        </p:txBody>
      </p:sp>
      <p:sp>
        <p:nvSpPr>
          <p:cNvPr id="25" name="テキスト プレースホルダー 14"/>
          <p:cNvSpPr txBox="1">
            <a:spLocks/>
          </p:cNvSpPr>
          <p:nvPr/>
        </p:nvSpPr>
        <p:spPr>
          <a:xfrm>
            <a:off x="1574191" y="2642471"/>
            <a:ext cx="4953015" cy="276710"/>
          </a:xfrm>
          <a:prstGeom prst="rect">
            <a:avLst/>
          </a:prstGeom>
          <a:ln>
            <a:solidFill>
              <a:sysClr val="windowText" lastClr="000000"/>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auto">
              <a:lnSpc>
                <a:spcPct val="100000"/>
              </a:lnSpc>
              <a:spcBef>
                <a:spcPts val="0"/>
              </a:spcBef>
              <a:spcAft>
                <a:spcPts val="0"/>
              </a:spcAft>
              <a:buNone/>
              <a:defRPr/>
            </a:pPr>
            <a:r>
              <a:rPr lang="en-GB" altLang="ja-JP" sz="1600" dirty="0">
                <a:solidFill>
                  <a:prstClr val="black"/>
                </a:solidFill>
                <a:latin typeface="+mj-lt"/>
                <a:ea typeface="游ゴシック" panose="020B0400000000000000" pitchFamily="50" charset="-128"/>
                <a:cs typeface="Calibri" panose="020F0502020204030204" pitchFamily="34" charset="0"/>
              </a:rPr>
              <a:t>i-PRO Active Guard Plug-in for </a:t>
            </a:r>
            <a:r>
              <a:rPr lang="en-GB" altLang="ja-JP" sz="1600" dirty="0" smtClean="0">
                <a:solidFill>
                  <a:prstClr val="black"/>
                </a:solidFill>
                <a:latin typeface="+mj-lt"/>
                <a:ea typeface="游ゴシック" panose="020B0400000000000000" pitchFamily="50" charset="-128"/>
                <a:cs typeface="Calibri" panose="020F0502020204030204" pitchFamily="34" charset="0"/>
              </a:rPr>
              <a:t>ASM300</a:t>
            </a:r>
            <a:endParaRPr lang="en-GB" altLang="ja-JP" sz="1600" dirty="0">
              <a:solidFill>
                <a:prstClr val="black"/>
              </a:solidFill>
              <a:latin typeface="+mj-lt"/>
              <a:ea typeface="游ゴシック" panose="020B0400000000000000" pitchFamily="50" charset="-128"/>
              <a:cs typeface="Calibri" panose="020F0502020204030204" pitchFamily="34" charset="0"/>
            </a:endParaRPr>
          </a:p>
        </p:txBody>
      </p:sp>
      <p:sp>
        <p:nvSpPr>
          <p:cNvPr id="26" name="テキスト ボックス 25"/>
          <p:cNvSpPr txBox="1"/>
          <p:nvPr/>
        </p:nvSpPr>
        <p:spPr>
          <a:xfrm>
            <a:off x="6568241" y="2643232"/>
            <a:ext cx="1218867" cy="275950"/>
          </a:xfrm>
          <a:prstGeom prst="rect">
            <a:avLst/>
          </a:prstGeom>
          <a:noFill/>
          <a:ln>
            <a:solidFill>
              <a:sysClr val="windowText" lastClr="000000"/>
            </a:solid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i="0" u="none" strike="noStrike" kern="0" cap="none" spc="0" normalizeH="0" baseline="0" noProof="0" dirty="0" smtClean="0">
                <a:ln>
                  <a:noFill/>
                </a:ln>
                <a:solidFill>
                  <a:prstClr val="black"/>
                </a:solidFill>
                <a:effectLst/>
                <a:uLnTx/>
                <a:uFillTx/>
                <a:latin typeface="+mj-lt"/>
                <a:ea typeface="游ゴシック" panose="020B0400000000000000" pitchFamily="50" charset="-128"/>
                <a:cs typeface="Calibri" panose="020F0502020204030204" pitchFamily="34" charset="0"/>
              </a:rPr>
              <a:t>V1.5.1</a:t>
            </a:r>
            <a:endParaRPr kumimoji="0" lang="ja-JP" altLang="en-US" sz="16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27" name="テキスト プレースホルダー 14"/>
          <p:cNvSpPr txBox="1">
            <a:spLocks/>
          </p:cNvSpPr>
          <p:nvPr/>
        </p:nvSpPr>
        <p:spPr>
          <a:xfrm>
            <a:off x="7828143" y="2643231"/>
            <a:ext cx="1224006" cy="275950"/>
          </a:xfrm>
          <a:prstGeom prst="rect">
            <a:avLst/>
          </a:prstGeom>
          <a:ln>
            <a:solidFill>
              <a:sysClr val="windowText" lastClr="000000"/>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gn="ctr" fontAlgn="auto">
              <a:spcAft>
                <a:spcPts val="0"/>
              </a:spcAft>
              <a:buNone/>
              <a:defRPr/>
            </a:pPr>
            <a:r>
              <a:rPr lang="en-US" altLang="ja-JP" sz="1600" dirty="0" smtClean="0">
                <a:solidFill>
                  <a:prstClr val="black"/>
                </a:solidFill>
                <a:latin typeface="+mj-lt"/>
                <a:ea typeface="游ゴシック" panose="020B0400000000000000" pitchFamily="50" charset="-128"/>
                <a:cs typeface="Calibri" panose="020F0502020204030204" pitchFamily="34" charset="0"/>
              </a:rPr>
              <a:t>Jul. 2022</a:t>
            </a:r>
            <a:endParaRPr kumimoji="1" lang="en-US" altLang="ja-JP" sz="160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Calibri" panose="020F0502020204030204" pitchFamily="34" charset="0"/>
            </a:endParaRPr>
          </a:p>
        </p:txBody>
      </p:sp>
    </p:spTree>
    <p:extLst>
      <p:ext uri="{BB962C8B-B14F-4D97-AF65-F5344CB8AC3E}">
        <p14:creationId xmlns:p14="http://schemas.microsoft.com/office/powerpoint/2010/main" val="3770022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txBox="1">
            <a:spLocks/>
          </p:cNvSpPr>
          <p:nvPr/>
        </p:nvSpPr>
        <p:spPr>
          <a:xfrm>
            <a:off x="245064" y="4785"/>
            <a:ext cx="8652290" cy="599104"/>
          </a:xfrm>
          <a:prstGeom prst="rect">
            <a:avLst/>
          </a:prstGeom>
        </p:spPr>
        <p:txBody>
          <a:bodyPr bIns="0" anchor="ctr"/>
          <a:lstStyle>
            <a:lvl1pPr algn="l" defTabSz="685800" rtl="0" eaLnBrk="1" latinLnBrk="0" hangingPunct="1">
              <a:lnSpc>
                <a:spcPct val="90000"/>
              </a:lnSpc>
              <a:spcBef>
                <a:spcPct val="0"/>
              </a:spcBef>
              <a:buNone/>
              <a:defRPr kumimoji="1" sz="3300" kern="1200">
                <a:solidFill>
                  <a:schemeClr val="accent1"/>
                </a:solidFill>
                <a:latin typeface="+mj-lt"/>
                <a:ea typeface="+mj-ea"/>
                <a:cs typeface="+mj-cs"/>
              </a:defRPr>
            </a:lvl1pPr>
          </a:lstStyle>
          <a:p>
            <a:pPr lvl="0">
              <a:defRPr/>
            </a:pPr>
            <a:r>
              <a:rPr lang="en-US" altLang="ja-JP" sz="3200" dirty="0" smtClean="0">
                <a:latin typeface="Calibri" panose="020F0502020204030204" pitchFamily="34" charset="0"/>
                <a:cs typeface="Calibri" panose="020F0502020204030204" pitchFamily="34" charset="0"/>
              </a:rPr>
              <a:t>Overview</a:t>
            </a:r>
            <a:endParaRPr lang="ja-JP" altLang="en-US" sz="3200" dirty="0">
              <a:solidFill>
                <a:sysClr val="window" lastClr="FFFFFF"/>
              </a:solidFill>
              <a:latin typeface="Calibri" panose="020F0502020204030204" pitchFamily="34" charset="0"/>
              <a:ea typeface="Yu Gothic UI Semibold" panose="020B0700000000000000" pitchFamily="50" charset="-128"/>
              <a:cs typeface="Calibri" panose="020F0502020204030204" pitchFamily="34" charset="0"/>
            </a:endParaRPr>
          </a:p>
        </p:txBody>
      </p:sp>
      <p:graphicFrame>
        <p:nvGraphicFramePr>
          <p:cNvPr id="28" name="表 27"/>
          <p:cNvGraphicFramePr>
            <a:graphicFrameLocks noGrp="1"/>
          </p:cNvGraphicFramePr>
          <p:nvPr>
            <p:extLst>
              <p:ext uri="{D42A27DB-BD31-4B8C-83A1-F6EECF244321}">
                <p14:modId xmlns:p14="http://schemas.microsoft.com/office/powerpoint/2010/main" val="1657262794"/>
              </p:ext>
            </p:extLst>
          </p:nvPr>
        </p:nvGraphicFramePr>
        <p:xfrm>
          <a:off x="70774" y="703552"/>
          <a:ext cx="9000000" cy="2698263"/>
        </p:xfrm>
        <a:graphic>
          <a:graphicData uri="http://schemas.openxmlformats.org/drawingml/2006/table">
            <a:tbl>
              <a:tblPr firstRow="1" bandRow="1"/>
              <a:tblGrid>
                <a:gridCol w="5094350">
                  <a:extLst>
                    <a:ext uri="{9D8B030D-6E8A-4147-A177-3AD203B41FA5}">
                      <a16:colId xmlns:a16="http://schemas.microsoft.com/office/drawing/2014/main" val="3525476880"/>
                    </a:ext>
                  </a:extLst>
                </a:gridCol>
                <a:gridCol w="781130">
                  <a:extLst>
                    <a:ext uri="{9D8B030D-6E8A-4147-A177-3AD203B41FA5}">
                      <a16:colId xmlns:a16="http://schemas.microsoft.com/office/drawing/2014/main" val="1266127899"/>
                    </a:ext>
                  </a:extLst>
                </a:gridCol>
                <a:gridCol w="781130">
                  <a:extLst>
                    <a:ext uri="{9D8B030D-6E8A-4147-A177-3AD203B41FA5}">
                      <a16:colId xmlns:a16="http://schemas.microsoft.com/office/drawing/2014/main" val="3806440034"/>
                    </a:ext>
                  </a:extLst>
                </a:gridCol>
                <a:gridCol w="781130">
                  <a:extLst>
                    <a:ext uri="{9D8B030D-6E8A-4147-A177-3AD203B41FA5}">
                      <a16:colId xmlns:a16="http://schemas.microsoft.com/office/drawing/2014/main" val="2461177749"/>
                    </a:ext>
                  </a:extLst>
                </a:gridCol>
                <a:gridCol w="781130">
                  <a:extLst>
                    <a:ext uri="{9D8B030D-6E8A-4147-A177-3AD203B41FA5}">
                      <a16:colId xmlns:a16="http://schemas.microsoft.com/office/drawing/2014/main" val="2625526985"/>
                    </a:ext>
                  </a:extLst>
                </a:gridCol>
                <a:gridCol w="781130">
                  <a:extLst>
                    <a:ext uri="{9D8B030D-6E8A-4147-A177-3AD203B41FA5}">
                      <a16:colId xmlns:a16="http://schemas.microsoft.com/office/drawing/2014/main" val="2441208425"/>
                    </a:ext>
                  </a:extLst>
                </a:gridCol>
              </a:tblGrid>
              <a:tr h="219827">
                <a:tc rowSpan="2">
                  <a:txBody>
                    <a:bodyPr/>
                    <a:lstStyle>
                      <a:lvl1pPr marL="0" algn="l" defTabSz="685800" rtl="0" eaLnBrk="1" latinLnBrk="0" hangingPunct="1">
                        <a:defRPr kumimoji="1" sz="1350" b="1" kern="1200">
                          <a:solidFill>
                            <a:schemeClr val="lt1"/>
                          </a:solidFill>
                          <a:latin typeface="游ゴシック" panose="020F0502020204030204"/>
                        </a:defRPr>
                      </a:lvl1pPr>
                      <a:lvl2pPr marL="342900" algn="l" defTabSz="685800" rtl="0" eaLnBrk="1" latinLnBrk="0" hangingPunct="1">
                        <a:defRPr kumimoji="1" sz="1350" b="1" kern="1200">
                          <a:solidFill>
                            <a:schemeClr val="lt1"/>
                          </a:solidFill>
                          <a:latin typeface="游ゴシック" panose="020F0502020204030204"/>
                        </a:defRPr>
                      </a:lvl2pPr>
                      <a:lvl3pPr marL="685800" algn="l" defTabSz="685800" rtl="0" eaLnBrk="1" latinLnBrk="0" hangingPunct="1">
                        <a:defRPr kumimoji="1" sz="1350" b="1" kern="1200">
                          <a:solidFill>
                            <a:schemeClr val="lt1"/>
                          </a:solidFill>
                          <a:latin typeface="游ゴシック" panose="020F0502020204030204"/>
                        </a:defRPr>
                      </a:lvl3pPr>
                      <a:lvl4pPr marL="1028700" algn="l" defTabSz="685800" rtl="0" eaLnBrk="1" latinLnBrk="0" hangingPunct="1">
                        <a:defRPr kumimoji="1" sz="1350" b="1" kern="1200">
                          <a:solidFill>
                            <a:schemeClr val="lt1"/>
                          </a:solidFill>
                          <a:latin typeface="游ゴシック" panose="020F0502020204030204"/>
                        </a:defRPr>
                      </a:lvl4pPr>
                      <a:lvl5pPr marL="1371600" algn="l" defTabSz="685800" rtl="0" eaLnBrk="1" latinLnBrk="0" hangingPunct="1">
                        <a:defRPr kumimoji="1" sz="1350" b="1" kern="1200">
                          <a:solidFill>
                            <a:schemeClr val="lt1"/>
                          </a:solidFill>
                          <a:latin typeface="游ゴシック" panose="020F0502020204030204"/>
                        </a:defRPr>
                      </a:lvl5pPr>
                      <a:lvl6pPr marL="1714500" algn="l" defTabSz="685800" rtl="0" eaLnBrk="1" latinLnBrk="0" hangingPunct="1">
                        <a:defRPr kumimoji="1" sz="1350" b="1" kern="1200">
                          <a:solidFill>
                            <a:schemeClr val="lt1"/>
                          </a:solidFill>
                          <a:latin typeface="游ゴシック" panose="020F0502020204030204"/>
                        </a:defRPr>
                      </a:lvl6pPr>
                      <a:lvl7pPr marL="2057400" algn="l" defTabSz="685800" rtl="0" eaLnBrk="1" latinLnBrk="0" hangingPunct="1">
                        <a:defRPr kumimoji="1" sz="1350" b="1" kern="1200">
                          <a:solidFill>
                            <a:schemeClr val="lt1"/>
                          </a:solidFill>
                          <a:latin typeface="游ゴシック" panose="020F0502020204030204"/>
                        </a:defRPr>
                      </a:lvl7pPr>
                      <a:lvl8pPr marL="2400300" algn="l" defTabSz="685800" rtl="0" eaLnBrk="1" latinLnBrk="0" hangingPunct="1">
                        <a:defRPr kumimoji="1" sz="1350" b="1" kern="1200">
                          <a:solidFill>
                            <a:schemeClr val="lt1"/>
                          </a:solidFill>
                          <a:latin typeface="游ゴシック" panose="020F0502020204030204"/>
                        </a:defRPr>
                      </a:lvl8pPr>
                      <a:lvl9pPr marL="2743200" algn="l" defTabSz="685800" rtl="0" eaLnBrk="1" latinLnBrk="0" hangingPunct="1">
                        <a:defRPr kumimoji="1" sz="1350" b="1" kern="1200">
                          <a:solidFill>
                            <a:schemeClr val="lt1"/>
                          </a:solidFill>
                          <a:latin typeface="游ゴシック" panose="020F0502020204030204"/>
                        </a:defRPr>
                      </a:lvl9pPr>
                    </a:lstStyle>
                    <a:p>
                      <a:pPr algn="ctr"/>
                      <a:r>
                        <a:rPr kumimoji="1" lang="en-US" altLang="ja-JP" sz="1800" dirty="0" smtClean="0">
                          <a:latin typeface="Calibri" panose="020F0502020204030204" pitchFamily="34" charset="0"/>
                          <a:ea typeface="Yu Gothic UI Semibold" panose="020B0700000000000000" pitchFamily="50" charset="-128"/>
                          <a:cs typeface="Calibri" panose="020F0502020204030204" pitchFamily="34" charset="0"/>
                        </a:rPr>
                        <a:t>Contents</a:t>
                      </a:r>
                      <a:endParaRPr kumimoji="1" lang="ja-JP" altLang="en-US" sz="1800" dirty="0">
                        <a:latin typeface="Calibri" panose="020F0502020204030204" pitchFamily="34" charset="0"/>
                        <a:ea typeface="Yu Gothic UI Semibold" panose="020B0700000000000000" pitchFamily="50" charset="-128"/>
                        <a:cs typeface="Calibri" panose="020F0502020204030204" pitchFamily="34" charset="0"/>
                      </a:endParaRPr>
                    </a:p>
                  </a:txBody>
                  <a:tcPr anchor="ctr">
                    <a:lnL w="12700" cmpd="sng">
                      <a:solidFill>
                        <a:sysClr val="window" lastClr="FFFFFF"/>
                      </a:solidFill>
                    </a:lnL>
                    <a:lnR w="28575" cap="flat" cmpd="sng" algn="ctr">
                      <a:solidFill>
                        <a:schemeClr val="bg1"/>
                      </a:solidFill>
                      <a:prstDash val="solid"/>
                      <a:round/>
                      <a:headEnd type="none" w="med" len="med"/>
                      <a:tailEnd type="none" w="med" len="med"/>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gridSpan="2">
                  <a:txBody>
                    <a:bodyPr/>
                    <a:lstStyle/>
                    <a:p>
                      <a:pPr algn="ctr"/>
                      <a:r>
                        <a:rPr kumimoji="1" lang="en-US" altLang="ja-JP" sz="1400" b="1" dirty="0" smtClean="0">
                          <a:solidFill>
                            <a:schemeClr val="bg1"/>
                          </a:solidFill>
                          <a:latin typeface="Calibri" panose="020F0502020204030204" pitchFamily="34" charset="0"/>
                          <a:ea typeface="Yu Gothic UI Semibold" panose="020B0700000000000000" pitchFamily="50" charset="-128"/>
                          <a:cs typeface="Calibri" panose="020F0502020204030204" pitchFamily="34" charset="0"/>
                        </a:rPr>
                        <a:t>Server</a:t>
                      </a:r>
                      <a:endParaRPr kumimoji="1" lang="ja-JP" altLang="en-US" sz="1400" b="1" dirty="0">
                        <a:solidFill>
                          <a:schemeClr val="bg1"/>
                        </a:solidFill>
                        <a:latin typeface="Calibri" panose="020F0502020204030204" pitchFamily="34" charset="0"/>
                        <a:ea typeface="Yu Gothic UI Semibold" panose="020B0700000000000000" pitchFamily="50" charset="-128"/>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endParaRPr kumimoji="1" lang="ja-JP" altLang="en-US"/>
                    </a:p>
                  </a:txBody>
                  <a:tcPr/>
                </a:tc>
                <a:tc gridSpan="3">
                  <a:txBody>
                    <a:bodyPr/>
                    <a:lstStyle/>
                    <a:p>
                      <a:pPr algn="ctr"/>
                      <a:r>
                        <a:rPr kumimoji="1" lang="en-US" altLang="ja-JP" sz="1400" b="1" dirty="0" smtClean="0">
                          <a:solidFill>
                            <a:schemeClr val="bg1"/>
                          </a:solidFill>
                          <a:latin typeface="Calibri" panose="020F0502020204030204" pitchFamily="34" charset="0"/>
                          <a:ea typeface="Yu Gothic UI Semibold" panose="020B0700000000000000" pitchFamily="50" charset="-128"/>
                          <a:cs typeface="Calibri" panose="020F0502020204030204" pitchFamily="34" charset="0"/>
                        </a:rPr>
                        <a:t>Plug-in</a:t>
                      </a:r>
                      <a:endParaRPr kumimoji="1" lang="ja-JP" altLang="en-US" sz="1400" b="1" dirty="0">
                        <a:solidFill>
                          <a:schemeClr val="bg1"/>
                        </a:solidFill>
                        <a:latin typeface="Calibri" panose="020F0502020204030204" pitchFamily="34" charset="0"/>
                        <a:ea typeface="Yu Gothic UI Semibold" panose="020B0700000000000000" pitchFamily="50" charset="-128"/>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19544521"/>
                  </a:ext>
                </a:extLst>
              </a:tr>
              <a:tr h="231286">
                <a:tc vMerge="1">
                  <a:txBody>
                    <a:bodyPr/>
                    <a:lstStyle/>
                    <a:p>
                      <a:endParaRPr kumimoji="1" lang="ja-JP" altLang="en-US"/>
                    </a:p>
                  </a:txBody>
                  <a:tcPr/>
                </a:tc>
                <a:tc>
                  <a:txBody>
                    <a:bodyPr/>
                    <a:lstStyle/>
                    <a:p>
                      <a:pPr algn="ctr"/>
                      <a:r>
                        <a:rPr kumimoji="1" lang="en-US" altLang="ja-JP" sz="1200" b="1" dirty="0" smtClean="0">
                          <a:solidFill>
                            <a:schemeClr val="bg1"/>
                          </a:solidFill>
                          <a:latin typeface="+mn-lt"/>
                        </a:rPr>
                        <a:t>VMS</a:t>
                      </a:r>
                    </a:p>
                    <a:p>
                      <a:pPr algn="ctr"/>
                      <a:r>
                        <a:rPr kumimoji="1" lang="en-US" altLang="ja-JP" sz="1200" b="1" dirty="0" smtClean="0">
                          <a:solidFill>
                            <a:schemeClr val="bg1"/>
                          </a:solidFill>
                          <a:latin typeface="+mn-lt"/>
                        </a:rPr>
                        <a:t>[V1.5.1]</a:t>
                      </a:r>
                      <a:endParaRPr kumimoji="1" lang="ja-JP" altLang="en-US" sz="1200" b="1" dirty="0">
                        <a:solidFill>
                          <a:schemeClr val="bg1"/>
                        </a:solidFill>
                        <a:latin typeface="+mn-lt"/>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200" b="1" dirty="0" smtClean="0">
                          <a:solidFill>
                            <a:schemeClr val="bg1"/>
                          </a:solidFill>
                          <a:latin typeface="+mn-lt"/>
                          <a:ea typeface="Yu Gothic UI Semibold" panose="020B0700000000000000" pitchFamily="50" charset="-128"/>
                          <a:cs typeface="Calibri" panose="020F0502020204030204" pitchFamily="34" charset="0"/>
                        </a:rPr>
                        <a:t>ASM300</a:t>
                      </a:r>
                    </a:p>
                    <a:p>
                      <a:pPr algn="ctr"/>
                      <a:r>
                        <a:rPr kumimoji="1" lang="en-US" altLang="ja-JP" sz="1200" b="1" dirty="0" smtClean="0">
                          <a:solidFill>
                            <a:schemeClr val="bg1"/>
                          </a:solidFill>
                          <a:latin typeface="+mn-lt"/>
                          <a:ea typeface="Yu Gothic UI Semibold" panose="020B0700000000000000" pitchFamily="50" charset="-128"/>
                          <a:cs typeface="Calibri" panose="020F0502020204030204" pitchFamily="34" charset="0"/>
                        </a:rPr>
                        <a:t>[V1.5.1]</a:t>
                      </a:r>
                      <a:endParaRPr kumimoji="1" lang="ja-JP" altLang="en-US" sz="1200" b="1" dirty="0">
                        <a:solidFill>
                          <a:schemeClr val="bg1"/>
                        </a:solidFill>
                        <a:latin typeface="+mn-lt"/>
                        <a:ea typeface="Yu Gothic UI Semibold" panose="020B0700000000000000" pitchFamily="50" charset="-128"/>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200" b="1" dirty="0" smtClean="0">
                          <a:solidFill>
                            <a:schemeClr val="bg1"/>
                          </a:solidFill>
                          <a:latin typeface="+mn-lt"/>
                          <a:ea typeface="Yu Gothic UI Semibold" panose="020B0700000000000000" pitchFamily="50" charset="-128"/>
                          <a:cs typeface="Calibri" panose="020F0502020204030204" pitchFamily="34" charset="0"/>
                        </a:rPr>
                        <a:t>VI *2</a:t>
                      </a:r>
                    </a:p>
                    <a:p>
                      <a:pPr algn="ctr"/>
                      <a:r>
                        <a:rPr kumimoji="1" lang="en-US" altLang="ja-JP" sz="1200" b="1" dirty="0" smtClean="0">
                          <a:solidFill>
                            <a:schemeClr val="bg1"/>
                          </a:solidFill>
                          <a:latin typeface="+mn-lt"/>
                          <a:ea typeface="Yu Gothic UI Semibold" panose="020B0700000000000000" pitchFamily="50" charset="-128"/>
                          <a:cs typeface="Calibri" panose="020F0502020204030204" pitchFamily="34" charset="0"/>
                        </a:rPr>
                        <a:t>[V1.5.1]</a:t>
                      </a:r>
                      <a:endParaRPr kumimoji="1" lang="ja-JP" altLang="en-US" sz="1200" b="1" dirty="0">
                        <a:solidFill>
                          <a:schemeClr val="bg1"/>
                        </a:solidFill>
                        <a:latin typeface="+mn-lt"/>
                        <a:ea typeface="Yu Gothic UI Semibold" panose="020B0700000000000000" pitchFamily="50" charset="-128"/>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200" b="1" dirty="0" err="1" smtClean="0">
                          <a:solidFill>
                            <a:schemeClr val="bg1"/>
                          </a:solidFill>
                          <a:latin typeface="+mn-lt"/>
                          <a:ea typeface="Yu Gothic UI Semibold" panose="020B0700000000000000" pitchFamily="50" charset="-128"/>
                          <a:cs typeface="Calibri" panose="020F0502020204030204" pitchFamily="34" charset="0"/>
                        </a:rPr>
                        <a:t>Genetec</a:t>
                      </a:r>
                      <a:endParaRPr kumimoji="1" lang="en-US" altLang="ja-JP" sz="1200" b="1" dirty="0" smtClean="0">
                        <a:solidFill>
                          <a:schemeClr val="bg1"/>
                        </a:solidFill>
                        <a:latin typeface="+mn-lt"/>
                        <a:ea typeface="Yu Gothic UI Semibold" panose="020B0700000000000000" pitchFamily="50" charset="-128"/>
                        <a:cs typeface="Calibri" panose="020F0502020204030204" pitchFamily="34" charset="0"/>
                      </a:endParaRPr>
                    </a:p>
                    <a:p>
                      <a:pPr algn="ctr"/>
                      <a:r>
                        <a:rPr kumimoji="1" lang="en-US" altLang="ja-JP" sz="1200" b="1" dirty="0" smtClean="0">
                          <a:solidFill>
                            <a:schemeClr val="bg1"/>
                          </a:solidFill>
                          <a:latin typeface="+mn-lt"/>
                          <a:ea typeface="Yu Gothic UI Semibold" panose="020B0700000000000000" pitchFamily="50" charset="-128"/>
                          <a:cs typeface="Calibri" panose="020F0502020204030204" pitchFamily="34" charset="0"/>
                        </a:rPr>
                        <a:t>[V1.5.1]</a:t>
                      </a:r>
                      <a:endParaRPr kumimoji="1" lang="ja-JP" altLang="en-US" sz="1200" b="1" dirty="0">
                        <a:solidFill>
                          <a:schemeClr val="bg1"/>
                        </a:solidFill>
                        <a:latin typeface="+mn-lt"/>
                        <a:ea typeface="Yu Gothic UI Semibold" panose="020B0700000000000000" pitchFamily="50" charset="-128"/>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200" b="1" dirty="0" smtClean="0">
                          <a:solidFill>
                            <a:schemeClr val="bg1"/>
                          </a:solidFill>
                          <a:latin typeface="+mn-lt"/>
                          <a:ea typeface="Yu Gothic UI Semibold" panose="020B0700000000000000" pitchFamily="50" charset="-128"/>
                          <a:cs typeface="Calibri" panose="020F0502020204030204" pitchFamily="34" charset="0"/>
                        </a:rPr>
                        <a:t>ASM300</a:t>
                      </a:r>
                    </a:p>
                    <a:p>
                      <a:pPr algn="ctr"/>
                      <a:r>
                        <a:rPr kumimoji="1" lang="en-US" altLang="ja-JP" sz="1200" b="1" dirty="0" smtClean="0">
                          <a:solidFill>
                            <a:schemeClr val="bg1"/>
                          </a:solidFill>
                          <a:latin typeface="+mn-lt"/>
                          <a:ea typeface="Yu Gothic UI Semibold" panose="020B0700000000000000" pitchFamily="50" charset="-128"/>
                          <a:cs typeface="Calibri" panose="020F0502020204030204" pitchFamily="34" charset="0"/>
                        </a:rPr>
                        <a:t>[V1.5.1]</a:t>
                      </a:r>
                      <a:endParaRPr kumimoji="1" lang="ja-JP" altLang="en-US" sz="1200" b="1" dirty="0">
                        <a:solidFill>
                          <a:schemeClr val="bg1"/>
                        </a:solidFill>
                        <a:latin typeface="+mn-lt"/>
                        <a:ea typeface="Yu Gothic UI Semibold" panose="020B0700000000000000" pitchFamily="50" charset="-128"/>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37009337"/>
                  </a:ext>
                </a:extLst>
              </a:tr>
              <a:tr h="136333">
                <a:tc gridSpan="6">
                  <a:txBody>
                    <a:bodyPr/>
                    <a:lstStyle/>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n"/>
                        <a:tabLst/>
                        <a:defRPr/>
                      </a:pPr>
                      <a:r>
                        <a:rPr lang="en-US" altLang="ja-JP" sz="1200" b="1" dirty="0" smtClean="0">
                          <a:solidFill>
                            <a:schemeClr val="bg1"/>
                          </a:solidFill>
                          <a:latin typeface="Calibri" panose="020F0502020204030204" pitchFamily="34" charset="0"/>
                          <a:ea typeface="Meiryo UI" panose="020B0604030504040204" pitchFamily="50" charset="-128"/>
                          <a:cs typeface="Calibri" panose="020F0502020204030204" pitchFamily="34" charset="0"/>
                        </a:rPr>
                        <a:t>Install</a:t>
                      </a:r>
                      <a:r>
                        <a:rPr lang="en-US" altLang="ja-JP" sz="1200" b="1" baseline="0" dirty="0" smtClean="0">
                          <a:solidFill>
                            <a:schemeClr val="bg1"/>
                          </a:solidFill>
                          <a:latin typeface="Calibri" panose="020F0502020204030204" pitchFamily="34" charset="0"/>
                          <a:ea typeface="Meiryo UI" panose="020B0604030504040204" pitchFamily="50" charset="-128"/>
                          <a:cs typeface="Calibri" panose="020F0502020204030204" pitchFamily="34" charset="0"/>
                        </a:rPr>
                        <a:t> &amp; Setup</a:t>
                      </a:r>
                      <a:endParaRPr lang="en-US" altLang="ja-JP" sz="1200" b="1" dirty="0" smtClean="0">
                        <a:solidFill>
                          <a:schemeClr val="bg1"/>
                        </a:solidFill>
                        <a:latin typeface="Calibri" panose="020F0502020204030204" pitchFamily="34" charset="0"/>
                        <a:ea typeface="Meiryo UI" panose="020B0604030504040204" pitchFamily="50" charset="-128"/>
                        <a:cs typeface="Calibri" panose="020F0502020204030204"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kumimoji="1" lang="ja-JP"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kumimoji="1" lang="ja-JP"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kumimoji="1" lang="ja-JP"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kumimoji="1" lang="ja-JP"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kumimoji="1" lang="ja-JP"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674329111"/>
                  </a:ext>
                </a:extLst>
              </a:tr>
              <a:tr h="167360">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Calibri" panose="020F0502020204030204" pitchFamily="34" charset="0"/>
                          <a:ea typeface="Meiryo UI" panose="020B0604030504040204" pitchFamily="50" charset="-128"/>
                          <a:cs typeface="Calibri" panose="020F0502020204030204" pitchFamily="34" charset="0"/>
                        </a:rPr>
                        <a:t>1. </a:t>
                      </a:r>
                      <a:r>
                        <a:rPr lang="en-US" altLang="ja-JP" sz="1200" dirty="0" smtClean="0">
                          <a:latin typeface="Calibri" panose="020F0502020204030204" pitchFamily="34" charset="0"/>
                          <a:ea typeface="Yu Gothic UI" panose="020B0500000000000000" pitchFamily="50" charset="-128"/>
                          <a:cs typeface="Calibri" panose="020F0502020204030204" pitchFamily="34" charset="0"/>
                        </a:rPr>
                        <a:t>Improve installer</a:t>
                      </a:r>
                    </a:p>
                  </a:txBody>
                  <a:tcPr>
                    <a:lnL w="12700" cmpd="sng">
                      <a:solidFill>
                        <a:sysClr val="window" lastClr="FFFFFF"/>
                      </a:solidFill>
                    </a:lnL>
                    <a:lnR w="28575"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rgbClr val="0000CC"/>
                          </a:solidFill>
                          <a:latin typeface="Calibri" panose="020F0502020204030204" pitchFamily="34" charset="0"/>
                          <a:ea typeface="Yu Gothic UI" panose="020B0500000000000000" pitchFamily="50" charset="-128"/>
                          <a:cs typeface="Calibri" panose="020F0502020204030204" pitchFamily="34" charset="0"/>
                        </a:rPr>
                        <a:t>Yes</a:t>
                      </a:r>
                      <a:endParaRPr kumimoji="1" lang="ja-JP" altLang="en-US" sz="1200" b="1" i="0" u="none" strike="noStrike" kern="1200" cap="none" spc="0" normalizeH="0" baseline="0" noProof="0" dirty="0" smtClean="0">
                        <a:ln>
                          <a:noFill/>
                        </a:ln>
                        <a:solidFill>
                          <a:prstClr val="white"/>
                        </a:solidFill>
                        <a:effectLst/>
                        <a:uLnTx/>
                        <a:uFillTx/>
                        <a:latin typeface="Calibri" panose="020F0502020204030204" pitchFamily="34" charset="0"/>
                        <a:ea typeface="Yu Gothic UI" panose="020B0500000000000000" pitchFamily="50" charset="-128"/>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rgbClr val="0000CC"/>
                          </a:solidFill>
                          <a:latin typeface="Calibri" panose="020F0502020204030204" pitchFamily="34" charset="0"/>
                          <a:ea typeface="Yu Gothic UI" panose="020B0500000000000000" pitchFamily="50" charset="-128"/>
                          <a:cs typeface="Calibri" panose="020F0502020204030204" pitchFamily="34" charset="0"/>
                        </a:rPr>
                        <a:t>Yes</a:t>
                      </a:r>
                      <a:endParaRPr kumimoji="1" lang="ja-JP" altLang="en-US" sz="1200" b="1" i="0" u="none" strike="noStrike" kern="1200" cap="none" spc="0" normalizeH="0" baseline="0" noProof="0" dirty="0" smtClean="0">
                        <a:ln>
                          <a:noFill/>
                        </a:ln>
                        <a:solidFill>
                          <a:prstClr val="white"/>
                        </a:solidFill>
                        <a:effectLst/>
                        <a:uLnTx/>
                        <a:uFillTx/>
                        <a:latin typeface="Calibri" panose="020F0502020204030204" pitchFamily="34" charset="0"/>
                        <a:ea typeface="Yu Gothic UI" panose="020B0500000000000000" pitchFamily="50" charset="-128"/>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Calibri" panose="020F0502020204030204" pitchFamily="34" charset="0"/>
                          <a:ea typeface="Yu Gothic UI" panose="020B0500000000000000" pitchFamily="50" charset="-128"/>
                          <a:cs typeface="Calibri" panose="020F0502020204030204" pitchFamily="34" charset="0"/>
                        </a:rPr>
                        <a:t>-</a:t>
                      </a:r>
                      <a:endParaRPr kumimoji="1" lang="ja-JP" altLang="en-US" sz="1200" b="1" i="0" u="none" strike="noStrike" kern="1200" cap="none" spc="0" normalizeH="0" baseline="0" noProof="0" dirty="0">
                        <a:ln>
                          <a:noFill/>
                        </a:ln>
                        <a:solidFill>
                          <a:schemeClr val="tx1"/>
                        </a:solidFill>
                        <a:effectLst/>
                        <a:uLnTx/>
                        <a:uFillTx/>
                        <a:latin typeface="Calibri" panose="020F0502020204030204" pitchFamily="34" charset="0"/>
                        <a:ea typeface="Yu Gothic UI" panose="020B0500000000000000" pitchFamily="50" charset="-128"/>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Calibri" panose="020F0502020204030204" pitchFamily="34" charset="0"/>
                          <a:ea typeface="Yu Gothic UI" panose="020B0500000000000000" pitchFamily="50" charset="-128"/>
                          <a:cs typeface="Calibri" panose="020F0502020204030204" pitchFamily="34" charset="0"/>
                        </a:rPr>
                        <a:t>-</a:t>
                      </a:r>
                      <a:endParaRPr kumimoji="1" lang="ja-JP" altLang="en-US" sz="1200" b="1" i="0" u="none" strike="noStrike" kern="1200" cap="none" spc="0" normalizeH="0" baseline="0" noProof="0" dirty="0">
                        <a:ln>
                          <a:noFill/>
                        </a:ln>
                        <a:solidFill>
                          <a:schemeClr val="tx1"/>
                        </a:solidFill>
                        <a:effectLst/>
                        <a:uLnTx/>
                        <a:uFillTx/>
                        <a:latin typeface="Calibri" panose="020F0502020204030204" pitchFamily="34" charset="0"/>
                        <a:ea typeface="Yu Gothic UI" panose="020B0500000000000000" pitchFamily="50" charset="-128"/>
                        <a:cs typeface="Calibri" panose="020F050202020403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Calibri" panose="020F0502020204030204" pitchFamily="34" charset="0"/>
                          <a:ea typeface="Yu Gothic UI" panose="020B0500000000000000" pitchFamily="50" charset="-128"/>
                          <a:cs typeface="Calibri" panose="020F0502020204030204" pitchFamily="34" charset="0"/>
                        </a:rPr>
                        <a:t>-</a:t>
                      </a:r>
                      <a:endParaRPr kumimoji="1" lang="ja-JP" altLang="en-US" sz="1200" b="1" i="0" u="none" strike="noStrike" kern="1200" cap="none" spc="0" normalizeH="0" baseline="0" noProof="0" dirty="0">
                        <a:ln>
                          <a:noFill/>
                        </a:ln>
                        <a:solidFill>
                          <a:schemeClr val="tx1"/>
                        </a:solidFill>
                        <a:effectLst/>
                        <a:uLnTx/>
                        <a:uFillTx/>
                        <a:latin typeface="Calibri" panose="020F0502020204030204" pitchFamily="34" charset="0"/>
                        <a:ea typeface="Yu Gothic UI" panose="020B0500000000000000" pitchFamily="50" charset="-128"/>
                        <a:cs typeface="Calibri" panose="020F050202020403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690801286"/>
                  </a:ext>
                </a:extLst>
              </a:tr>
              <a:tr h="263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Calibri" panose="020F0502020204030204" pitchFamily="34" charset="0"/>
                          <a:ea typeface="Yu Gothic UI" panose="020B0500000000000000" pitchFamily="50" charset="-128"/>
                          <a:cs typeface="Calibri" panose="020F0502020204030204" pitchFamily="34" charset="0"/>
                        </a:rPr>
                        <a:t>2. Support multiple NICs (for </a:t>
                      </a:r>
                      <a:r>
                        <a:rPr lang="en-US" altLang="ja-JP" sz="1200" dirty="0" err="1" smtClean="0">
                          <a:latin typeface="Calibri" panose="020F0502020204030204" pitchFamily="34" charset="0"/>
                          <a:ea typeface="Yu Gothic UI" panose="020B0500000000000000" pitchFamily="50" charset="-128"/>
                          <a:cs typeface="Calibri" panose="020F0502020204030204" pitchFamily="34" charset="0"/>
                        </a:rPr>
                        <a:t>Genetec</a:t>
                      </a:r>
                      <a:r>
                        <a:rPr lang="en-US" altLang="ja-JP" sz="1200" dirty="0" smtClean="0">
                          <a:latin typeface="Calibri" panose="020F0502020204030204" pitchFamily="34" charset="0"/>
                          <a:ea typeface="Yu Gothic UI" panose="020B0500000000000000" pitchFamily="50" charset="-128"/>
                          <a:cs typeface="Calibri" panose="020F0502020204030204" pitchFamily="34" charset="0"/>
                        </a:rPr>
                        <a:t>)</a:t>
                      </a:r>
                    </a:p>
                  </a:txBody>
                  <a:tcPr>
                    <a:lnL w="12700" cap="flat" cmpd="sng" algn="ctr">
                      <a:solidFill>
                        <a:sysClr val="window" lastClr="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rgbClr val="0000CC"/>
                          </a:solidFill>
                          <a:latin typeface="Calibri" panose="020F0502020204030204" pitchFamily="34" charset="0"/>
                          <a:ea typeface="Yu Gothic UI" panose="020B0500000000000000" pitchFamily="50" charset="-128"/>
                          <a:cs typeface="Calibri" panose="020F0502020204030204" pitchFamily="34" charset="0"/>
                        </a:rPr>
                        <a:t>Yes</a:t>
                      </a:r>
                      <a:endParaRPr kumimoji="1" lang="ja-JP" altLang="en-US" sz="1200" b="1" i="0" u="none" strike="noStrike" kern="1200" cap="none" spc="0" normalizeH="0" baseline="0" noProof="0" dirty="0" smtClean="0">
                        <a:ln>
                          <a:noFill/>
                        </a:ln>
                        <a:solidFill>
                          <a:prstClr val="white"/>
                        </a:solidFill>
                        <a:effectLst/>
                        <a:uLnTx/>
                        <a:uFillTx/>
                        <a:latin typeface="Calibri" panose="020F0502020204030204" pitchFamily="34" charset="0"/>
                        <a:ea typeface="Yu Gothic UI" panose="020B0500000000000000" pitchFamily="50" charset="-128"/>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Calibri" panose="020F0502020204030204" pitchFamily="34" charset="0"/>
                          <a:ea typeface="Yu Gothic UI" panose="020B0500000000000000" pitchFamily="50" charset="-128"/>
                          <a:cs typeface="Calibri" panose="020F0502020204030204" pitchFamily="34" charset="0"/>
                        </a:rPr>
                        <a:t>-</a:t>
                      </a:r>
                      <a:endParaRPr kumimoji="1" lang="ja-JP" altLang="en-US" sz="1200" b="1" i="0" u="none" strike="noStrike" kern="1200" cap="none" spc="0" normalizeH="0" baseline="0" noProof="0" dirty="0" smtClean="0">
                        <a:ln>
                          <a:noFill/>
                        </a:ln>
                        <a:solidFill>
                          <a:schemeClr val="tx1"/>
                        </a:solidFill>
                        <a:effectLst/>
                        <a:uLnTx/>
                        <a:uFillTx/>
                        <a:latin typeface="Calibri" panose="020F0502020204030204" pitchFamily="34" charset="0"/>
                        <a:ea typeface="Yu Gothic UI" panose="020B0500000000000000" pitchFamily="50" charset="-128"/>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Calibri" panose="020F0502020204030204" pitchFamily="34" charset="0"/>
                          <a:ea typeface="Yu Gothic UI" panose="020B0500000000000000" pitchFamily="50" charset="-128"/>
                          <a:cs typeface="Calibri" panose="020F0502020204030204" pitchFamily="34" charset="0"/>
                        </a:rPr>
                        <a:t>-</a:t>
                      </a:r>
                      <a:endParaRPr kumimoji="1" lang="ja-JP" altLang="en-US" sz="1200" b="1" i="0" u="none" strike="noStrike" kern="1200" cap="none" spc="0" normalizeH="0" baseline="0" noProof="0" dirty="0">
                        <a:ln>
                          <a:noFill/>
                        </a:ln>
                        <a:solidFill>
                          <a:schemeClr val="tx1"/>
                        </a:solidFill>
                        <a:effectLst/>
                        <a:uLnTx/>
                        <a:uFillTx/>
                        <a:latin typeface="Calibri" panose="020F0502020204030204" pitchFamily="34" charset="0"/>
                        <a:ea typeface="Yu Gothic UI" panose="020B0500000000000000" pitchFamily="50" charset="-128"/>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Calibri" panose="020F0502020204030204" pitchFamily="34" charset="0"/>
                          <a:ea typeface="Yu Gothic UI" panose="020B0500000000000000" pitchFamily="50" charset="-128"/>
                          <a:cs typeface="Calibri" panose="020F0502020204030204" pitchFamily="34" charset="0"/>
                        </a:rPr>
                        <a:t>-</a:t>
                      </a:r>
                      <a:endParaRPr kumimoji="1" lang="ja-JP" altLang="en-US" sz="1200" b="1" i="0" u="none" strike="noStrike" kern="1200" cap="none" spc="0" normalizeH="0" baseline="0" noProof="0" dirty="0">
                        <a:ln>
                          <a:noFill/>
                        </a:ln>
                        <a:solidFill>
                          <a:schemeClr val="tx1"/>
                        </a:solidFill>
                        <a:effectLst/>
                        <a:uLnTx/>
                        <a:uFillTx/>
                        <a:latin typeface="Calibri" panose="020F0502020204030204" pitchFamily="34" charset="0"/>
                        <a:ea typeface="Yu Gothic UI" panose="020B0500000000000000" pitchFamily="50" charset="-128"/>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Calibri" panose="020F0502020204030204" pitchFamily="34" charset="0"/>
                          <a:ea typeface="Yu Gothic UI" panose="020B0500000000000000" pitchFamily="50" charset="-128"/>
                          <a:cs typeface="Calibri" panose="020F0502020204030204" pitchFamily="34" charset="0"/>
                        </a:rPr>
                        <a:t>-</a:t>
                      </a:r>
                      <a:endParaRPr kumimoji="1" lang="ja-JP" altLang="en-US" sz="1200" b="1" i="0" u="none" strike="noStrike" kern="1200" cap="none" spc="0" normalizeH="0" baseline="0" noProof="0" dirty="0">
                        <a:ln>
                          <a:noFill/>
                        </a:ln>
                        <a:solidFill>
                          <a:schemeClr val="tx1"/>
                        </a:solidFill>
                        <a:effectLst/>
                        <a:uLnTx/>
                        <a:uFillTx/>
                        <a:latin typeface="Calibri" panose="020F0502020204030204" pitchFamily="34" charset="0"/>
                        <a:ea typeface="Yu Gothic UI" panose="020B0500000000000000" pitchFamily="50" charset="-128"/>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52271286"/>
                  </a:ext>
                </a:extLst>
              </a:tr>
              <a:tr h="229795">
                <a:tc gridSpan="6">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n"/>
                        <a:tabLst/>
                        <a:defRPr/>
                      </a:pPr>
                      <a:r>
                        <a:rPr lang="en-US" altLang="ja-JP" sz="1200" b="1" dirty="0" smtClean="0">
                          <a:solidFill>
                            <a:schemeClr val="bg1"/>
                          </a:solidFill>
                          <a:latin typeface="Calibri" panose="020F0502020204030204" pitchFamily="34" charset="0"/>
                          <a:ea typeface="Meiryo UI" panose="020B0604030504040204" pitchFamily="50" charset="-128"/>
                          <a:cs typeface="Calibri" panose="020F0502020204030204" pitchFamily="34" charset="0"/>
                        </a:rPr>
                        <a:t>Search &amp; Event </a:t>
                      </a:r>
                    </a:p>
                  </a:txBody>
                  <a:tcPr>
                    <a:lnL w="12700" cap="flat" cmpd="sng" algn="ctr">
                      <a:solidFill>
                        <a:sysClr val="window" lastClr="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0A99A"/>
                    </a:solidFill>
                  </a:tcPr>
                </a:tc>
                <a:tc hMerge="1">
                  <a:txBody>
                    <a:bodyPr/>
                    <a:lstStyle/>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n"/>
                        <a:tabLst/>
                        <a:defRPr/>
                      </a:pPr>
                      <a:endParaRPr lang="en-US" altLang="ja-JP" sz="1200" b="1" dirty="0" smtClean="0">
                        <a:solidFill>
                          <a:schemeClr val="bg1"/>
                        </a:solidFill>
                        <a:latin typeface="Calibri" panose="020F0502020204030204" pitchFamily="34" charset="0"/>
                        <a:ea typeface="Meiryo UI" panose="020B0604030504040204" pitchFamily="50" charset="-128"/>
                        <a:cs typeface="Calibri" panose="020F050202020403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hMerge="1">
                  <a:txBody>
                    <a:bodyPr/>
                    <a:lstStyle/>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n"/>
                        <a:tabLst/>
                        <a:defRPr/>
                      </a:pPr>
                      <a:endParaRPr lang="en-US" altLang="ja-JP" sz="1200" b="1" dirty="0" smtClean="0">
                        <a:solidFill>
                          <a:schemeClr val="bg1"/>
                        </a:solidFill>
                        <a:latin typeface="Calibri" panose="020F0502020204030204" pitchFamily="34" charset="0"/>
                        <a:ea typeface="Meiryo UI" panose="020B0604030504040204" pitchFamily="50" charset="-128"/>
                        <a:cs typeface="Calibri" panose="020F0502020204030204" pitchFamily="34" charset="0"/>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hMerge="1">
                  <a:txBody>
                    <a:bodyPr/>
                    <a:lstStyle/>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n"/>
                        <a:tabLst/>
                        <a:defRPr/>
                      </a:pPr>
                      <a:endParaRPr lang="en-US" altLang="ja-JP" sz="1200" b="1" dirty="0" smtClean="0">
                        <a:solidFill>
                          <a:schemeClr val="bg1"/>
                        </a:solidFill>
                        <a:latin typeface="Calibri" panose="020F0502020204030204" pitchFamily="34" charset="0"/>
                        <a:ea typeface="Meiryo UI" panose="020B0604030504040204" pitchFamily="50" charset="-128"/>
                        <a:cs typeface="Calibri" panose="020F050202020403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n"/>
                        <a:tabLst/>
                        <a:defRPr/>
                      </a:pPr>
                      <a:endParaRPr lang="en-US" altLang="ja-JP" sz="1200" b="1" dirty="0" smtClean="0">
                        <a:solidFill>
                          <a:schemeClr val="bg1"/>
                        </a:solidFill>
                        <a:latin typeface="Calibri" panose="020F0502020204030204" pitchFamily="34" charset="0"/>
                        <a:ea typeface="Meiryo UI" panose="020B0604030504040204" pitchFamily="50" charset="-128"/>
                        <a:cs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n"/>
                        <a:tabLst/>
                        <a:defRPr/>
                      </a:pPr>
                      <a:endParaRPr lang="en-US" altLang="ja-JP" sz="1200" b="1" dirty="0" smtClean="0">
                        <a:solidFill>
                          <a:schemeClr val="bg1"/>
                        </a:solidFill>
                        <a:latin typeface="Calibri" panose="020F0502020204030204" pitchFamily="34" charset="0"/>
                        <a:ea typeface="Meiryo UI" panose="020B0604030504040204" pitchFamily="50" charset="-128"/>
                        <a:cs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18061462"/>
                  </a:ext>
                </a:extLst>
              </a:tr>
              <a:tr h="258216">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Calibri" panose="020F0502020204030204" pitchFamily="34" charset="0"/>
                          <a:ea typeface="Meiryo UI" panose="020B0604030504040204" pitchFamily="50" charset="-128"/>
                          <a:cs typeface="Calibri" panose="020F0502020204030204" pitchFamily="34" charset="0"/>
                        </a:rPr>
                        <a:t>3. </a:t>
                      </a:r>
                      <a:r>
                        <a:rPr lang="en-US" altLang="ja-JP" sz="1200" dirty="0" smtClean="0">
                          <a:latin typeface="Calibri" panose="020F0502020204030204" pitchFamily="34" charset="0"/>
                          <a:ea typeface="Yu Gothic UI" panose="020B0500000000000000" pitchFamily="50" charset="-128"/>
                          <a:cs typeface="Calibri" panose="020F0502020204030204" pitchFamily="34" charset="0"/>
                        </a:rPr>
                        <a:t>Change “color” or “black &amp; white” search condition *1</a:t>
                      </a:r>
                    </a:p>
                  </a:txBody>
                  <a:tcPr>
                    <a:lnL w="12700" cap="flat" cmpd="sng" algn="ctr">
                      <a:solidFill>
                        <a:sysClr val="window" lastClr="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rgbClr val="0000CC"/>
                          </a:solidFill>
                          <a:latin typeface="Calibri" panose="020F0502020204030204" pitchFamily="34" charset="0"/>
                          <a:ea typeface="Yu Gothic UI" panose="020B0500000000000000" pitchFamily="50" charset="-128"/>
                          <a:cs typeface="Calibri" panose="020F0502020204030204" pitchFamily="34" charset="0"/>
                        </a:rPr>
                        <a:t>Yes</a:t>
                      </a:r>
                      <a:endParaRPr kumimoji="1" lang="ja-JP" altLang="en-US" sz="1200" b="1" i="0" u="none" strike="noStrike" kern="1200" cap="none" spc="0" normalizeH="0" baseline="0" noProof="0" dirty="0" smtClean="0">
                        <a:ln>
                          <a:noFill/>
                        </a:ln>
                        <a:solidFill>
                          <a:prstClr val="white"/>
                        </a:solidFill>
                        <a:effectLst/>
                        <a:uLnTx/>
                        <a:uFillTx/>
                        <a:latin typeface="Calibri" panose="020F0502020204030204" pitchFamily="34" charset="0"/>
                        <a:ea typeface="Yu Gothic UI" panose="020B0500000000000000" pitchFamily="50" charset="-128"/>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rgbClr val="0000CC"/>
                          </a:solidFill>
                          <a:latin typeface="Calibri" panose="020F0502020204030204" pitchFamily="34" charset="0"/>
                          <a:ea typeface="Yu Gothic UI" panose="020B0500000000000000" pitchFamily="50" charset="-128"/>
                          <a:cs typeface="Calibri" panose="020F0502020204030204" pitchFamily="34" charset="0"/>
                        </a:rPr>
                        <a:t>Yes</a:t>
                      </a:r>
                      <a:endParaRPr kumimoji="1" lang="ja-JP" altLang="en-US" sz="1200" dirty="0" smtClean="0">
                        <a:latin typeface="Calibri" panose="020F0502020204030204" pitchFamily="34" charset="0"/>
                        <a:ea typeface="Yu Gothic UI" panose="020B0500000000000000" pitchFamily="50" charset="-128"/>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rgbClr val="0000CC"/>
                          </a:solidFill>
                          <a:latin typeface="Calibri" panose="020F0502020204030204" pitchFamily="34" charset="0"/>
                          <a:ea typeface="Yu Gothic UI" panose="020B0500000000000000" pitchFamily="50" charset="-128"/>
                          <a:cs typeface="Calibri" panose="020F0502020204030204" pitchFamily="34" charset="0"/>
                        </a:rPr>
                        <a:t>Yes</a:t>
                      </a:r>
                      <a:endParaRPr kumimoji="1" lang="ja-JP" altLang="en-US" sz="1200" b="1" i="0" u="none" strike="noStrike" kern="1200" cap="none" spc="0" normalizeH="0" baseline="0" noProof="0" dirty="0" smtClean="0">
                        <a:ln>
                          <a:noFill/>
                        </a:ln>
                        <a:solidFill>
                          <a:prstClr val="white"/>
                        </a:solidFill>
                        <a:effectLst/>
                        <a:uLnTx/>
                        <a:uFillTx/>
                        <a:latin typeface="Calibri" panose="020F0502020204030204" pitchFamily="34" charset="0"/>
                        <a:ea typeface="Yu Gothic UI" panose="020B0500000000000000" pitchFamily="50" charset="-128"/>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rgbClr val="0000CC"/>
                          </a:solidFill>
                          <a:latin typeface="Calibri" panose="020F0502020204030204" pitchFamily="34" charset="0"/>
                          <a:ea typeface="Yu Gothic UI" panose="020B0500000000000000" pitchFamily="50" charset="-128"/>
                          <a:cs typeface="Calibri" panose="020F0502020204030204" pitchFamily="34" charset="0"/>
                        </a:rPr>
                        <a:t>Yes</a:t>
                      </a:r>
                      <a:endParaRPr kumimoji="1" lang="ja-JP" altLang="en-US" sz="1200" b="1" i="0" u="none" strike="noStrike" kern="1200" cap="none" spc="0" normalizeH="0" baseline="0" noProof="0" dirty="0" smtClean="0">
                        <a:ln>
                          <a:noFill/>
                        </a:ln>
                        <a:solidFill>
                          <a:prstClr val="white"/>
                        </a:solidFill>
                        <a:effectLst/>
                        <a:uLnTx/>
                        <a:uFillTx/>
                        <a:latin typeface="Calibri" panose="020F0502020204030204" pitchFamily="34" charset="0"/>
                        <a:ea typeface="Yu Gothic UI" panose="020B0500000000000000" pitchFamily="50" charset="-128"/>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rgbClr val="0000CC"/>
                          </a:solidFill>
                          <a:latin typeface="Calibri" panose="020F0502020204030204" pitchFamily="34" charset="0"/>
                          <a:ea typeface="Yu Gothic UI" panose="020B0500000000000000" pitchFamily="50" charset="-128"/>
                          <a:cs typeface="Calibri" panose="020F0502020204030204" pitchFamily="34" charset="0"/>
                        </a:rPr>
                        <a:t>Yes</a:t>
                      </a:r>
                      <a:endParaRPr kumimoji="1" lang="ja-JP" altLang="en-US" sz="1200" b="1" i="0" u="none" strike="noStrike" kern="1200" cap="none" spc="0" normalizeH="0" baseline="0" noProof="0" dirty="0" smtClean="0">
                        <a:ln>
                          <a:noFill/>
                        </a:ln>
                        <a:solidFill>
                          <a:prstClr val="white"/>
                        </a:solidFill>
                        <a:effectLst/>
                        <a:uLnTx/>
                        <a:uFillTx/>
                        <a:latin typeface="Calibri" panose="020F0502020204030204" pitchFamily="34" charset="0"/>
                        <a:ea typeface="Yu Gothic UI" panose="020B0500000000000000" pitchFamily="50" charset="-128"/>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3315622202"/>
                  </a:ext>
                </a:extLst>
              </a:tr>
              <a:tr h="237209">
                <a:tc gridSpan="6">
                  <a:txBody>
                    <a:bodyPr/>
                    <a:lstStyle/>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n"/>
                        <a:tabLst/>
                        <a:defRPr/>
                      </a:pPr>
                      <a:r>
                        <a:rPr lang="en-US" altLang="ja-JP" sz="1200" b="1" dirty="0" smtClean="0">
                          <a:solidFill>
                            <a:schemeClr val="bg1"/>
                          </a:solidFill>
                          <a:latin typeface="Calibri" panose="020F0502020204030204" pitchFamily="34" charset="0"/>
                          <a:ea typeface="Meiryo UI" panose="020B0604030504040204" pitchFamily="50" charset="-128"/>
                          <a:cs typeface="Calibri" panose="020F0502020204030204" pitchFamily="34" charset="0"/>
                        </a:rPr>
                        <a:t>Dashboard</a:t>
                      </a:r>
                    </a:p>
                  </a:txBody>
                  <a:tcPr anchor="ctr">
                    <a:lnL w="12700" cap="flat" cmpd="sng" algn="ctr">
                      <a:solidFill>
                        <a:sysClr val="window" lastClr="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6163"/>
                    </a:solidFill>
                  </a:tcPr>
                </a:tc>
                <a:tc hMerge="1">
                  <a:txBody>
                    <a:bodyPr/>
                    <a:lstStyle/>
                    <a:p>
                      <a:endParaRPr kumimoji="1" lang="ja-JP" altLang="en-US" sz="1200" dirty="0">
                        <a:latin typeface="+mn-lt"/>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hMerge="1">
                  <a:txBody>
                    <a:bodyPr/>
                    <a:lstStyle/>
                    <a:p>
                      <a:endParaRPr kumimoji="1" lang="ja-JP" altLang="en-US" sz="1200" dirty="0">
                        <a:latin typeface="+mn-lt"/>
                      </a:endParaRP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hMerge="1">
                  <a:txBody>
                    <a:bodyPr/>
                    <a:lstStyle/>
                    <a:p>
                      <a:endParaRPr kumimoji="1" lang="ja-JP" altLang="en-US" sz="1200" dirty="0">
                        <a:latin typeface="+mn-lt"/>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90581140"/>
                  </a:ext>
                </a:extLst>
              </a:tr>
              <a:tr h="290343">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lvl="0" algn="l" defTabSz="914400" eaLnBrk="1" fontAlgn="auto" hangingPunct="1">
                        <a:spcBef>
                          <a:spcPts val="0"/>
                        </a:spcBef>
                        <a:spcAft>
                          <a:spcPts val="0"/>
                        </a:spcAft>
                        <a:defRPr/>
                      </a:pPr>
                      <a:r>
                        <a:rPr lang="en-US" altLang="ja-JP" sz="1200" dirty="0" smtClean="0">
                          <a:latin typeface="+mn-lt"/>
                          <a:cs typeface="Calibri" panose="020F0502020204030204" pitchFamily="34" charset="0"/>
                        </a:rPr>
                        <a:t>4. Improve dashboard issue (by Table chart) </a:t>
                      </a:r>
                      <a:endParaRPr lang="en-US" altLang="ja-JP" sz="1200" dirty="0">
                        <a:latin typeface="+mn-lt"/>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rgbClr val="0000CC"/>
                          </a:solidFill>
                          <a:latin typeface="Calibri" panose="020F0502020204030204" pitchFamily="34" charset="0"/>
                          <a:ea typeface="Yu Gothic UI" panose="020B0500000000000000" pitchFamily="50" charset="-128"/>
                          <a:cs typeface="Calibri" panose="020F0502020204030204" pitchFamily="34" charset="0"/>
                        </a:rPr>
                        <a:t>Yes</a:t>
                      </a:r>
                      <a:endParaRPr kumimoji="1" lang="ja-JP" altLang="en-US" sz="1200" dirty="0" smtClean="0">
                        <a:latin typeface="Calibri" panose="020F0502020204030204" pitchFamily="34" charset="0"/>
                        <a:ea typeface="Yu Gothic UI" panose="020B0500000000000000" pitchFamily="50" charset="-128"/>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rgbClr val="0000CC"/>
                          </a:solidFill>
                          <a:latin typeface="Calibri" panose="020F0502020204030204" pitchFamily="34" charset="0"/>
                          <a:ea typeface="Yu Gothic UI" panose="020B0500000000000000" pitchFamily="50" charset="-128"/>
                          <a:cs typeface="Calibri" panose="020F0502020204030204" pitchFamily="34" charset="0"/>
                        </a:rPr>
                        <a:t>Yes</a:t>
                      </a:r>
                      <a:endParaRPr kumimoji="1" lang="ja-JP" altLang="en-US" sz="1200" dirty="0" smtClean="0">
                        <a:latin typeface="Calibri" panose="020F0502020204030204" pitchFamily="34" charset="0"/>
                        <a:ea typeface="Yu Gothic UI" panose="020B0500000000000000" pitchFamily="50" charset="-128"/>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rgbClr val="000000"/>
                          </a:solidFill>
                          <a:effectLst/>
                          <a:uLnTx/>
                          <a:uFillTx/>
                          <a:latin typeface="Calibri" panose="020F0502020204030204" pitchFamily="34" charset="0"/>
                          <a:ea typeface="Yu Gothic UI" panose="020B0500000000000000" pitchFamily="50" charset="-128"/>
                          <a:cs typeface="Calibri" panose="020F0502020204030204" pitchFamily="34" charset="0"/>
                        </a:rPr>
                        <a:t>-</a:t>
                      </a:r>
                      <a:endParaRPr kumimoji="1" lang="ja-JP" altLang="en-US" sz="1200" b="1" i="0" u="none" strike="noStrike" kern="1200" cap="none" spc="0" normalizeH="0" baseline="0" noProof="0" dirty="0">
                        <a:ln>
                          <a:noFill/>
                        </a:ln>
                        <a:solidFill>
                          <a:srgbClr val="000000"/>
                        </a:solidFill>
                        <a:effectLst/>
                        <a:uLnTx/>
                        <a:uFillTx/>
                        <a:latin typeface="Calibri" panose="020F0502020204030204" pitchFamily="34" charset="0"/>
                        <a:ea typeface="Yu Gothic UI" panose="020B0500000000000000" pitchFamily="50" charset="-128"/>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rgbClr val="000000"/>
                          </a:solidFill>
                          <a:effectLst/>
                          <a:uLnTx/>
                          <a:uFillTx/>
                          <a:latin typeface="Calibri" panose="020F0502020204030204" pitchFamily="34" charset="0"/>
                          <a:ea typeface="Yu Gothic UI" panose="020B0500000000000000" pitchFamily="50" charset="-128"/>
                          <a:cs typeface="Calibri" panose="020F0502020204030204" pitchFamily="34" charset="0"/>
                        </a:rPr>
                        <a:t>-</a:t>
                      </a:r>
                      <a:endParaRPr kumimoji="1" lang="ja-JP" altLang="en-US" sz="1200" b="1" i="0" u="none" strike="noStrike" kern="1200" cap="none" spc="0" normalizeH="0" baseline="0" noProof="0" dirty="0">
                        <a:ln>
                          <a:noFill/>
                        </a:ln>
                        <a:solidFill>
                          <a:srgbClr val="000000"/>
                        </a:solidFill>
                        <a:effectLst/>
                        <a:uLnTx/>
                        <a:uFillTx/>
                        <a:latin typeface="Calibri" panose="020F0502020204030204" pitchFamily="34" charset="0"/>
                        <a:ea typeface="Yu Gothic UI" panose="020B0500000000000000" pitchFamily="50" charset="-128"/>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rgbClr val="000000"/>
                          </a:solidFill>
                          <a:effectLst/>
                          <a:uLnTx/>
                          <a:uFillTx/>
                          <a:latin typeface="Calibri" panose="020F0502020204030204" pitchFamily="34" charset="0"/>
                          <a:ea typeface="Yu Gothic UI" panose="020B0500000000000000" pitchFamily="50" charset="-128"/>
                          <a:cs typeface="Calibri" panose="020F0502020204030204" pitchFamily="34" charset="0"/>
                        </a:rPr>
                        <a:t>-</a:t>
                      </a:r>
                      <a:endParaRPr kumimoji="1" lang="ja-JP" altLang="en-US" sz="1200" b="1" i="0" u="none" strike="noStrike" kern="1200" cap="none" spc="0" normalizeH="0" baseline="0" noProof="0" dirty="0">
                        <a:ln>
                          <a:noFill/>
                        </a:ln>
                        <a:solidFill>
                          <a:srgbClr val="000000"/>
                        </a:solidFill>
                        <a:effectLst/>
                        <a:uLnTx/>
                        <a:uFillTx/>
                        <a:latin typeface="Calibri" panose="020F0502020204030204" pitchFamily="34" charset="0"/>
                        <a:ea typeface="Yu Gothic UI" panose="020B0500000000000000" pitchFamily="50" charset="-128"/>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2717300"/>
                  </a:ext>
                </a:extLst>
              </a:tr>
            </a:tbl>
          </a:graphicData>
        </a:graphic>
      </p:graphicFrame>
      <p:sp>
        <p:nvSpPr>
          <p:cNvPr id="5" name="テキスト ボックス 4"/>
          <p:cNvSpPr txBox="1"/>
          <p:nvPr/>
        </p:nvSpPr>
        <p:spPr>
          <a:xfrm>
            <a:off x="161138" y="4367863"/>
            <a:ext cx="8494770" cy="461665"/>
          </a:xfrm>
          <a:prstGeom prst="rect">
            <a:avLst/>
          </a:prstGeom>
          <a:noFill/>
        </p:spPr>
        <p:txBody>
          <a:bodyPr wrap="square" rtlCol="0">
            <a:spAutoFit/>
          </a:bodyPr>
          <a:lstStyle/>
          <a:p>
            <a:pPr>
              <a:defRPr/>
            </a:pPr>
            <a:r>
              <a:rPr lang="en-US" altLang="ja-JP" sz="1200" dirty="0"/>
              <a:t>*1: </a:t>
            </a:r>
            <a:r>
              <a:rPr lang="en-US" altLang="ja-JP" sz="1200" dirty="0" smtClean="0">
                <a:solidFill>
                  <a:prstClr val="black"/>
                </a:solidFill>
                <a:ea typeface="Yu Gothic UI" panose="020B0500000000000000" pitchFamily="50" charset="-128"/>
              </a:rPr>
              <a:t>V1.21 </a:t>
            </a:r>
            <a:r>
              <a:rPr lang="en-US" altLang="ja-JP" sz="1200" dirty="0">
                <a:solidFill>
                  <a:prstClr val="black"/>
                </a:solidFill>
                <a:ea typeface="Yu Gothic UI" panose="020B0500000000000000" pitchFamily="50" charset="-128"/>
              </a:rPr>
              <a:t>or later version of </a:t>
            </a:r>
            <a:r>
              <a:rPr lang="en-US" altLang="ja-JP" sz="1200" dirty="0" smtClean="0">
                <a:solidFill>
                  <a:prstClr val="black"/>
                </a:solidFill>
                <a:ea typeface="Yu Gothic UI" panose="020B0500000000000000" pitchFamily="50" charset="-128"/>
              </a:rPr>
              <a:t>“AI People Detection” </a:t>
            </a:r>
            <a:r>
              <a:rPr lang="en-US" altLang="ja-JP" sz="1200" dirty="0">
                <a:solidFill>
                  <a:prstClr val="black"/>
                </a:solidFill>
                <a:ea typeface="Yu Gothic UI" panose="020B0500000000000000" pitchFamily="50" charset="-128"/>
              </a:rPr>
              <a:t>is required</a:t>
            </a:r>
            <a:r>
              <a:rPr lang="en-US" altLang="ja-JP" sz="1200" dirty="0" smtClean="0">
                <a:solidFill>
                  <a:prstClr val="black"/>
                </a:solidFill>
                <a:ea typeface="Yu Gothic UI" panose="020B0500000000000000" pitchFamily="50" charset="-128"/>
              </a:rPr>
              <a:t>.</a:t>
            </a:r>
          </a:p>
          <a:p>
            <a:pPr>
              <a:defRPr/>
            </a:pPr>
            <a:r>
              <a:rPr lang="en-US" altLang="ja-JP" sz="1200" dirty="0" smtClean="0">
                <a:solidFill>
                  <a:prstClr val="black"/>
                </a:solidFill>
                <a:ea typeface="Yu Gothic UI" panose="020B0500000000000000" pitchFamily="50" charset="-128"/>
              </a:rPr>
              <a:t>*2</a:t>
            </a:r>
            <a:r>
              <a:rPr lang="en-US" altLang="ja-JP" sz="1200" dirty="0">
                <a:solidFill>
                  <a:prstClr val="black"/>
                </a:solidFill>
                <a:ea typeface="Yu Gothic UI" panose="020B0500000000000000" pitchFamily="50" charset="-128"/>
              </a:rPr>
              <a:t>: Please refer to "Appendix" for other version up contents regarding </a:t>
            </a:r>
            <a:r>
              <a:rPr lang="en-US" altLang="ja-JP" sz="1200" dirty="0" smtClean="0">
                <a:solidFill>
                  <a:prstClr val="black"/>
                </a:solidFill>
                <a:ea typeface="Yu Gothic UI" panose="020B0500000000000000" pitchFamily="50" charset="-128"/>
              </a:rPr>
              <a:t>“i-PRO </a:t>
            </a:r>
            <a:r>
              <a:rPr lang="en-US" altLang="ja-JP" sz="1200" dirty="0">
                <a:solidFill>
                  <a:prstClr val="black"/>
                </a:solidFill>
                <a:ea typeface="Yu Gothic UI" panose="020B0500000000000000" pitchFamily="50" charset="-128"/>
              </a:rPr>
              <a:t>Active Guard Plug-in for VI </a:t>
            </a:r>
            <a:r>
              <a:rPr lang="en-US" altLang="ja-JP" sz="1200" dirty="0" smtClean="0">
                <a:solidFill>
                  <a:prstClr val="black"/>
                </a:solidFill>
                <a:ea typeface="Yu Gothic UI" panose="020B0500000000000000" pitchFamily="50" charset="-128"/>
              </a:rPr>
              <a:t>V1.5.1”.</a:t>
            </a:r>
          </a:p>
        </p:txBody>
      </p:sp>
    </p:spTree>
    <p:extLst>
      <p:ext uri="{BB962C8B-B14F-4D97-AF65-F5344CB8AC3E}">
        <p14:creationId xmlns:p14="http://schemas.microsoft.com/office/powerpoint/2010/main" val="2639086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47838" y="2120900"/>
            <a:ext cx="6987996" cy="584775"/>
          </a:xfrm>
          <a:prstGeom prst="rect">
            <a:avLst/>
          </a:prstGeom>
        </p:spPr>
        <p:txBody>
          <a:bodyPr wrap="square" anchor="ctr">
            <a:spAutoFit/>
          </a:bodyPr>
          <a:lstStyle/>
          <a:p>
            <a:r>
              <a:rPr lang="en-US" altLang="ja-JP" sz="3200" b="1" dirty="0">
                <a:latin typeface="Calibri" panose="020F0502020204030204" pitchFamily="34" charset="0"/>
                <a:ea typeface="Tahoma" panose="020B0604030504040204" pitchFamily="34" charset="0"/>
                <a:cs typeface="Tahoma" panose="020B0604030504040204" pitchFamily="34" charset="0"/>
              </a:rPr>
              <a:t>Install &amp; Setup</a:t>
            </a:r>
          </a:p>
        </p:txBody>
      </p:sp>
    </p:spTree>
    <p:extLst>
      <p:ext uri="{BB962C8B-B14F-4D97-AF65-F5344CB8AC3E}">
        <p14:creationId xmlns:p14="http://schemas.microsoft.com/office/powerpoint/2010/main" val="770426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0606" y="4785"/>
            <a:ext cx="9053394" cy="599104"/>
          </a:xfrm>
          <a:prstGeom prst="rect">
            <a:avLst/>
          </a:prstGeom>
        </p:spPr>
        <p:txBody>
          <a:bodyPr bIns="0" anchor="ctr"/>
          <a:lstStyle>
            <a:lvl1pPr algn="l" defTabSz="685800" rtl="0" eaLnBrk="1" latinLnBrk="0" hangingPunct="1">
              <a:lnSpc>
                <a:spcPct val="90000"/>
              </a:lnSpc>
              <a:spcBef>
                <a:spcPct val="0"/>
              </a:spcBef>
              <a:buNone/>
              <a:defRPr kumimoji="1" sz="3300" kern="1200">
                <a:solidFill>
                  <a:schemeClr val="accent1"/>
                </a:solidFill>
                <a:latin typeface="+mj-lt"/>
                <a:ea typeface="+mj-ea"/>
                <a:cs typeface="+mj-cs"/>
              </a:defRPr>
            </a:lvl1pPr>
          </a:lstStyle>
          <a:p>
            <a:pPr lvl="0" defTabSz="914400" fontAlgn="auto">
              <a:lnSpc>
                <a:spcPct val="100000"/>
              </a:lnSpc>
              <a:spcBef>
                <a:spcPts val="0"/>
              </a:spcBef>
              <a:spcAft>
                <a:spcPts val="0"/>
              </a:spcAft>
              <a:defRPr/>
            </a:pPr>
            <a:r>
              <a:rPr lang="en-US" altLang="ja-JP" sz="3200" dirty="0" smtClean="0">
                <a:latin typeface="Calibri" panose="020F0502020204030204" pitchFamily="34" charset="0"/>
                <a:ea typeface="Meiryo UI" panose="020B0604030504040204" pitchFamily="50" charset="-128"/>
                <a:cs typeface="Calibri" panose="020F0502020204030204" pitchFamily="34" charset="0"/>
              </a:rPr>
              <a:t>1. </a:t>
            </a:r>
            <a:r>
              <a:rPr lang="en-US" altLang="ja-JP" sz="3200" dirty="0">
                <a:latin typeface="Calibri" panose="020F0502020204030204" pitchFamily="34" charset="0"/>
                <a:ea typeface="Yu Gothic UI" panose="020B0500000000000000" pitchFamily="50" charset="-128"/>
                <a:cs typeface="Calibri" panose="020F0502020204030204" pitchFamily="34" charset="0"/>
              </a:rPr>
              <a:t>Improve </a:t>
            </a:r>
            <a:r>
              <a:rPr lang="en-US" altLang="ja-JP" sz="3200" dirty="0" smtClean="0">
                <a:latin typeface="Calibri" panose="020F0502020204030204" pitchFamily="34" charset="0"/>
                <a:ea typeface="Yu Gothic UI" panose="020B0500000000000000" pitchFamily="50" charset="-128"/>
                <a:cs typeface="Calibri" panose="020F0502020204030204" pitchFamily="34" charset="0"/>
              </a:rPr>
              <a:t>installer</a:t>
            </a:r>
            <a:endParaRPr lang="en-US" altLang="ja-JP" sz="3200" dirty="0">
              <a:latin typeface="Calibri" panose="020F0502020204030204" pitchFamily="34" charset="0"/>
              <a:ea typeface="Yu Gothic UI" panose="020B0500000000000000" pitchFamily="50" charset="-128"/>
              <a:cs typeface="Calibri" panose="020F0502020204030204" pitchFamily="34" charset="0"/>
            </a:endParaRPr>
          </a:p>
        </p:txBody>
      </p:sp>
      <p:sp>
        <p:nvSpPr>
          <p:cNvPr id="13" name="テキスト ボックス 12"/>
          <p:cNvSpPr txBox="1"/>
          <p:nvPr/>
        </p:nvSpPr>
        <p:spPr>
          <a:xfrm>
            <a:off x="83130" y="648386"/>
            <a:ext cx="1455387" cy="612003"/>
          </a:xfrm>
          <a:prstGeom prst="rect">
            <a:avLst/>
          </a:prstGeom>
          <a:solidFill>
            <a:srgbClr val="4472C4"/>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prstClr val="white"/>
                </a:solidFill>
                <a:effectLst/>
                <a:uLnTx/>
                <a:uFillTx/>
              </a:rPr>
              <a:t>Target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prstClr val="white"/>
                </a:solidFill>
                <a:effectLst/>
                <a:uLnTx/>
                <a:uFillTx/>
              </a:rPr>
              <a:t>Product</a:t>
            </a:r>
            <a:endParaRPr kumimoji="0" lang="ja-JP" altLang="en-US" sz="1800" b="0" i="0" u="none" strike="noStrike" kern="0" cap="none" spc="0" normalizeH="0" baseline="0" noProof="0" dirty="0" smtClean="0">
              <a:ln>
                <a:noFill/>
              </a:ln>
              <a:solidFill>
                <a:prstClr val="white"/>
              </a:solidFill>
              <a:effectLst/>
              <a:uLnTx/>
              <a:uFillTx/>
            </a:endParaRPr>
          </a:p>
        </p:txBody>
      </p:sp>
      <p:sp>
        <p:nvSpPr>
          <p:cNvPr id="14" name="テキスト プレースホルダー 14"/>
          <p:cNvSpPr txBox="1">
            <a:spLocks/>
          </p:cNvSpPr>
          <p:nvPr/>
        </p:nvSpPr>
        <p:spPr>
          <a:xfrm>
            <a:off x="1581188" y="654005"/>
            <a:ext cx="827144" cy="599698"/>
          </a:xfrm>
          <a:prstGeom prst="rect">
            <a:avLst/>
          </a:prstGeom>
          <a:solidFill>
            <a:schemeClr val="accent1">
              <a:lumMod val="20000"/>
              <a:lumOff val="80000"/>
            </a:schemeClr>
          </a:solidFill>
          <a:ln>
            <a:solidFill>
              <a:sysClr val="windowText" lastClr="000000"/>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fontAlgn="auto">
              <a:lnSpc>
                <a:spcPct val="100000"/>
              </a:lnSpc>
              <a:spcBef>
                <a:spcPts val="0"/>
              </a:spcBef>
              <a:spcAft>
                <a:spcPts val="0"/>
              </a:spcAft>
              <a:buNone/>
              <a:defRPr/>
            </a:pPr>
            <a:r>
              <a:rPr lang="en-GB" altLang="ja-JP" sz="1600" b="1" dirty="0">
                <a:solidFill>
                  <a:prstClr val="black"/>
                </a:solidFill>
                <a:ea typeface="游ゴシック" panose="020B0400000000000000" pitchFamily="50" charset="-128"/>
                <a:cs typeface="Calibri" panose="020F0502020204030204" pitchFamily="34" charset="0"/>
              </a:rPr>
              <a:t>Server</a:t>
            </a:r>
          </a:p>
        </p:txBody>
      </p:sp>
      <p:sp>
        <p:nvSpPr>
          <p:cNvPr id="15" name="テキスト ボックス 14"/>
          <p:cNvSpPr txBox="1"/>
          <p:nvPr/>
        </p:nvSpPr>
        <p:spPr>
          <a:xfrm>
            <a:off x="2448725" y="657951"/>
            <a:ext cx="5502848" cy="283434"/>
          </a:xfrm>
          <a:prstGeom prst="rect">
            <a:avLst/>
          </a:prstGeom>
          <a:noFill/>
          <a:ln>
            <a:solidFill>
              <a:sysClr val="windowText" lastClr="000000"/>
            </a:solidFill>
          </a:ln>
        </p:spPr>
        <p:txBody>
          <a:bodyPr wrap="none" lIns="91440" tIns="45720" rIns="91440" bIns="4572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ja-JP" sz="1600" dirty="0">
                <a:solidFill>
                  <a:prstClr val="black"/>
                </a:solidFill>
                <a:ea typeface="游ゴシック" panose="020B0400000000000000" pitchFamily="50" charset="-128"/>
                <a:cs typeface="Calibri" panose="020F0502020204030204" pitchFamily="34" charset="0"/>
              </a:rPr>
              <a:t>i-PRO Active </a:t>
            </a:r>
            <a:r>
              <a:rPr lang="en-GB" altLang="ja-JP" sz="1600" dirty="0" smtClean="0">
                <a:solidFill>
                  <a:prstClr val="black"/>
                </a:solidFill>
                <a:ea typeface="游ゴシック" panose="020B0400000000000000" pitchFamily="50" charset="-128"/>
                <a:cs typeface="Calibri" panose="020F0502020204030204" pitchFamily="34" charset="0"/>
              </a:rPr>
              <a:t>Guard</a:t>
            </a:r>
            <a:r>
              <a:rPr kumimoji="0" lang="en-US" altLang="ja-JP" sz="1600" kern="0" dirty="0" smtClean="0">
                <a:latin typeface="+mj-lt"/>
                <a:ea typeface="游ゴシック"/>
                <a:cs typeface="Calibri"/>
              </a:rPr>
              <a:t> for VMS</a:t>
            </a:r>
            <a:endParaRPr kumimoji="0" lang="ja-JP" altLang="en-US" sz="16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16" name="テキスト ボックス 15"/>
          <p:cNvSpPr txBox="1"/>
          <p:nvPr/>
        </p:nvSpPr>
        <p:spPr>
          <a:xfrm>
            <a:off x="2448725" y="970777"/>
            <a:ext cx="5502847" cy="283434"/>
          </a:xfrm>
          <a:prstGeom prst="rect">
            <a:avLst/>
          </a:prstGeom>
          <a:noFill/>
          <a:ln>
            <a:solidFill>
              <a:sysClr val="windowText" lastClr="000000"/>
            </a:solidFill>
          </a:ln>
        </p:spPr>
        <p:txBody>
          <a:bodyPr wrap="none" lIns="91440" tIns="45720" rIns="91440" bIns="4572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ja-JP" sz="1600" dirty="0">
                <a:solidFill>
                  <a:prstClr val="black"/>
                </a:solidFill>
                <a:ea typeface="游ゴシック" panose="020B0400000000000000" pitchFamily="50" charset="-128"/>
                <a:cs typeface="Calibri" panose="020F0502020204030204" pitchFamily="34" charset="0"/>
              </a:rPr>
              <a:t>i-PRO Active </a:t>
            </a:r>
            <a:r>
              <a:rPr lang="en-GB" altLang="ja-JP" sz="1600" dirty="0" smtClean="0">
                <a:solidFill>
                  <a:prstClr val="black"/>
                </a:solidFill>
                <a:ea typeface="游ゴシック" panose="020B0400000000000000" pitchFamily="50" charset="-128"/>
                <a:cs typeface="Calibri" panose="020F0502020204030204" pitchFamily="34" charset="0"/>
              </a:rPr>
              <a:t>Guard</a:t>
            </a:r>
            <a:r>
              <a:rPr kumimoji="0" lang="en-US" altLang="ja-JP" sz="1600" kern="0" dirty="0" smtClean="0">
                <a:latin typeface="+mj-lt"/>
                <a:ea typeface="游ゴシック"/>
                <a:cs typeface="Calibri"/>
              </a:rPr>
              <a:t> for ASM300</a:t>
            </a:r>
            <a:endParaRPr kumimoji="0" lang="ja-JP" altLang="en-US" sz="16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17" name="テキスト ボックス 16"/>
          <p:cNvSpPr txBox="1"/>
          <p:nvPr/>
        </p:nvSpPr>
        <p:spPr>
          <a:xfrm>
            <a:off x="8001939" y="654005"/>
            <a:ext cx="1043208" cy="283434"/>
          </a:xfrm>
          <a:prstGeom prst="rect">
            <a:avLst/>
          </a:prstGeom>
          <a:noFill/>
          <a:ln>
            <a:solidFill>
              <a:sysClr val="windowText" lastClr="000000"/>
            </a:solidFill>
          </a:ln>
        </p:spPr>
        <p:txBody>
          <a:bodyPr wrap="non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kern="0" dirty="0" smtClean="0">
                <a:latin typeface="+mj-lt"/>
                <a:ea typeface="游ゴシック"/>
                <a:cs typeface="Calibri"/>
              </a:rPr>
              <a:t>V1.5.1</a:t>
            </a:r>
            <a:endParaRPr kumimoji="0" lang="ja-JP" altLang="en-US" sz="16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18" name="テキスト ボックス 17"/>
          <p:cNvSpPr txBox="1"/>
          <p:nvPr/>
        </p:nvSpPr>
        <p:spPr>
          <a:xfrm>
            <a:off x="8001939" y="970004"/>
            <a:ext cx="1043208" cy="278129"/>
          </a:xfrm>
          <a:prstGeom prst="rect">
            <a:avLst/>
          </a:prstGeom>
          <a:noFill/>
          <a:ln>
            <a:solidFill>
              <a:sysClr val="windowText" lastClr="000000"/>
            </a:solidFill>
          </a:ln>
        </p:spPr>
        <p:txBody>
          <a:bodyPr wrap="non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kern="0" dirty="0" smtClean="0">
                <a:latin typeface="+mj-lt"/>
                <a:ea typeface="游ゴシック"/>
                <a:cs typeface="Calibri"/>
              </a:rPr>
              <a:t>V1.5.1</a:t>
            </a:r>
            <a:endParaRPr kumimoji="0" lang="ja-JP" altLang="en-US" sz="16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22" name="正方形/長方形 21"/>
          <p:cNvSpPr/>
          <p:nvPr/>
        </p:nvSpPr>
        <p:spPr>
          <a:xfrm>
            <a:off x="167557" y="1278796"/>
            <a:ext cx="8364784" cy="584775"/>
          </a:xfrm>
          <a:prstGeom prst="rect">
            <a:avLst/>
          </a:prstGeom>
        </p:spPr>
        <p:txBody>
          <a:bodyPr wrap="square">
            <a:spAutoFit/>
          </a:bodyPr>
          <a:lstStyle/>
          <a:p>
            <a:r>
              <a:rPr lang="en-US" altLang="ja-JP" sz="1600" dirty="0"/>
              <a:t>Improve installer to check if the OS version is supported.</a:t>
            </a:r>
          </a:p>
          <a:p>
            <a:pPr>
              <a:defRPr/>
            </a:pPr>
            <a:r>
              <a:rPr lang="en-US" altLang="ja-JP" sz="1600" dirty="0" smtClean="0">
                <a:solidFill>
                  <a:srgbClr val="000000"/>
                </a:solidFill>
                <a:latin typeface="+mn-lt"/>
                <a:ea typeface="Yu Gothic UI" panose="020B0500000000000000" pitchFamily="50" charset="-128"/>
              </a:rPr>
              <a:t>If </a:t>
            </a:r>
            <a:r>
              <a:rPr lang="en-US" altLang="ja-JP" sz="1600" dirty="0">
                <a:solidFill>
                  <a:srgbClr val="000000"/>
                </a:solidFill>
                <a:latin typeface="+mn-lt"/>
                <a:ea typeface="Yu Gothic UI" panose="020B0500000000000000" pitchFamily="50" charset="-128"/>
              </a:rPr>
              <a:t>the OS is not supported, an error message will be displayed and the installation will be canceled.</a:t>
            </a:r>
          </a:p>
        </p:txBody>
      </p:sp>
      <p:sp>
        <p:nvSpPr>
          <p:cNvPr id="27" name="正方形/長方形 26"/>
          <p:cNvSpPr/>
          <p:nvPr/>
        </p:nvSpPr>
        <p:spPr>
          <a:xfrm>
            <a:off x="199279" y="2029522"/>
            <a:ext cx="1627369" cy="338554"/>
          </a:xfrm>
          <a:prstGeom prst="rect">
            <a:avLst/>
          </a:prstGeom>
        </p:spPr>
        <p:txBody>
          <a:bodyPr wrap="non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en-US" altLang="ja-JP" sz="1600" b="0" i="0" u="none" strike="noStrike" kern="0" cap="none" spc="0" normalizeH="0" baseline="0" noProof="0" dirty="0" smtClean="0">
                <a:ln>
                  <a:noFill/>
                </a:ln>
                <a:effectLst/>
                <a:uLnTx/>
                <a:uFillTx/>
              </a:rPr>
              <a:t>Supported OS</a:t>
            </a:r>
            <a:endParaRPr kumimoji="0" lang="en-US" altLang="ja-JP" sz="1600" b="0" i="0" u="none" strike="noStrike" kern="0" cap="none" spc="0" normalizeH="0" baseline="0" noProof="0" dirty="0">
              <a:ln>
                <a:noFill/>
              </a:ln>
              <a:effectLst/>
              <a:uLnTx/>
              <a:uFillTx/>
            </a:endParaRPr>
          </a:p>
        </p:txBody>
      </p:sp>
      <p:sp>
        <p:nvSpPr>
          <p:cNvPr id="30" name="正方形/長方形 29"/>
          <p:cNvSpPr/>
          <p:nvPr/>
        </p:nvSpPr>
        <p:spPr>
          <a:xfrm>
            <a:off x="502020" y="2337299"/>
            <a:ext cx="5015272" cy="1077218"/>
          </a:xfrm>
          <a:prstGeom prst="rect">
            <a:avLst/>
          </a:prstGeom>
        </p:spPr>
        <p:txBody>
          <a:bodyPr wrap="square">
            <a:spAutoFit/>
          </a:bodyPr>
          <a:lstStyle/>
          <a:p>
            <a:pPr marL="285750" indent="-285750">
              <a:buFont typeface="Arial" panose="020B0604020202020204" pitchFamily="34" charset="0"/>
              <a:buChar char="•"/>
              <a:defRPr/>
            </a:pPr>
            <a:r>
              <a:rPr lang="en-US" altLang="ja-JP" sz="1600" dirty="0" smtClean="0">
                <a:latin typeface="+mn-lt"/>
                <a:ea typeface="Yu Gothic UI" panose="020B0500000000000000" pitchFamily="50" charset="-128"/>
              </a:rPr>
              <a:t>Windows </a:t>
            </a:r>
            <a:r>
              <a:rPr lang="en-US" altLang="ja-JP" sz="1600" dirty="0">
                <a:latin typeface="+mn-lt"/>
                <a:ea typeface="Yu Gothic UI" panose="020B0500000000000000" pitchFamily="50" charset="-128"/>
              </a:rPr>
              <a:t>Server 2016 Standard </a:t>
            </a:r>
            <a:r>
              <a:rPr lang="en-US" altLang="ja-JP" sz="1600" dirty="0" smtClean="0">
                <a:latin typeface="+mn-lt"/>
                <a:ea typeface="Yu Gothic UI" panose="020B0500000000000000" pitchFamily="50" charset="-128"/>
              </a:rPr>
              <a:t>Edition (</a:t>
            </a:r>
            <a:r>
              <a:rPr lang="en-US" altLang="ja-JP" sz="1600" dirty="0">
                <a:latin typeface="+mn-lt"/>
                <a:ea typeface="Yu Gothic UI" panose="020B0500000000000000" pitchFamily="50" charset="-128"/>
              </a:rPr>
              <a:t>64bit)</a:t>
            </a:r>
          </a:p>
          <a:p>
            <a:pPr marL="285750" indent="-285750">
              <a:buFont typeface="Arial" panose="020B0604020202020204" pitchFamily="34" charset="0"/>
              <a:buChar char="•"/>
              <a:defRPr/>
            </a:pPr>
            <a:r>
              <a:rPr lang="en-US" altLang="ja-JP" sz="1600" dirty="0" smtClean="0">
                <a:latin typeface="+mn-lt"/>
                <a:ea typeface="Yu Gothic UI" panose="020B0500000000000000" pitchFamily="50" charset="-128"/>
              </a:rPr>
              <a:t>Windows </a:t>
            </a:r>
            <a:r>
              <a:rPr lang="en-US" altLang="ja-JP" sz="1600" dirty="0">
                <a:latin typeface="+mn-lt"/>
                <a:ea typeface="Yu Gothic UI" panose="020B0500000000000000" pitchFamily="50" charset="-128"/>
              </a:rPr>
              <a:t>Server 2019 Standard </a:t>
            </a:r>
            <a:r>
              <a:rPr lang="en-US" altLang="ja-JP" sz="1600" dirty="0" smtClean="0">
                <a:latin typeface="+mn-lt"/>
                <a:ea typeface="Yu Gothic UI" panose="020B0500000000000000" pitchFamily="50" charset="-128"/>
              </a:rPr>
              <a:t>Edition (</a:t>
            </a:r>
            <a:r>
              <a:rPr lang="en-US" altLang="ja-JP" sz="1600" dirty="0">
                <a:latin typeface="+mn-lt"/>
                <a:ea typeface="Yu Gothic UI" panose="020B0500000000000000" pitchFamily="50" charset="-128"/>
              </a:rPr>
              <a:t>64bit)</a:t>
            </a:r>
          </a:p>
          <a:p>
            <a:pPr marL="285750" indent="-285750">
              <a:buFont typeface="Arial" panose="020B0604020202020204" pitchFamily="34" charset="0"/>
              <a:buChar char="•"/>
              <a:defRPr/>
            </a:pPr>
            <a:r>
              <a:rPr lang="en-US" altLang="ja-JP" sz="1600" dirty="0" smtClean="0">
                <a:latin typeface="+mn-lt"/>
                <a:ea typeface="Yu Gothic UI" panose="020B0500000000000000" pitchFamily="50" charset="-128"/>
              </a:rPr>
              <a:t>Windows </a:t>
            </a:r>
            <a:r>
              <a:rPr lang="en-US" altLang="ja-JP" sz="1600" dirty="0">
                <a:latin typeface="+mn-lt"/>
                <a:ea typeface="Yu Gothic UI" panose="020B0500000000000000" pitchFamily="50" charset="-128"/>
              </a:rPr>
              <a:t>10 Pro (64bit</a:t>
            </a:r>
            <a:r>
              <a:rPr lang="en-US" altLang="ja-JP" sz="1600" dirty="0" smtClean="0">
                <a:latin typeface="+mn-lt"/>
                <a:ea typeface="Yu Gothic UI" panose="020B0500000000000000" pitchFamily="50" charset="-128"/>
              </a:rPr>
              <a:t>) </a:t>
            </a:r>
            <a:r>
              <a:rPr lang="en-US" altLang="ja-JP" sz="1600" dirty="0"/>
              <a:t>version </a:t>
            </a:r>
            <a:r>
              <a:rPr lang="en-US" altLang="ja-JP" sz="1600" dirty="0" smtClean="0"/>
              <a:t>2004, 21H1 or later </a:t>
            </a:r>
            <a:endParaRPr lang="en-US" altLang="ja-JP" sz="1600" dirty="0">
              <a:latin typeface="+mn-lt"/>
              <a:ea typeface="Yu Gothic UI" panose="020B0500000000000000" pitchFamily="50" charset="-128"/>
            </a:endParaRPr>
          </a:p>
          <a:p>
            <a:pPr marL="285750" indent="-285750">
              <a:buFont typeface="Arial" panose="020B0604020202020204" pitchFamily="34" charset="0"/>
              <a:buChar char="•"/>
              <a:defRPr/>
            </a:pPr>
            <a:r>
              <a:rPr lang="en-US" altLang="ja-JP" sz="1600" dirty="0" smtClean="0">
                <a:latin typeface="+mn-lt"/>
                <a:ea typeface="Yu Gothic UI" panose="020B0500000000000000" pitchFamily="50" charset="-128"/>
              </a:rPr>
              <a:t>Windows </a:t>
            </a:r>
            <a:r>
              <a:rPr lang="en-US" altLang="ja-JP" sz="1600" dirty="0">
                <a:latin typeface="+mn-lt"/>
                <a:ea typeface="Yu Gothic UI" panose="020B0500000000000000" pitchFamily="50" charset="-128"/>
              </a:rPr>
              <a:t>11 Pro (64bit)</a:t>
            </a: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103" y="2441574"/>
            <a:ext cx="2918829" cy="1945886"/>
          </a:xfrm>
          <a:prstGeom prst="rect">
            <a:avLst/>
          </a:prstGeom>
        </p:spPr>
      </p:pic>
      <p:sp>
        <p:nvSpPr>
          <p:cNvPr id="3" name="テキスト ボックス 2"/>
          <p:cNvSpPr txBox="1"/>
          <p:nvPr/>
        </p:nvSpPr>
        <p:spPr>
          <a:xfrm>
            <a:off x="810823" y="3426760"/>
            <a:ext cx="4706469" cy="646331"/>
          </a:xfrm>
          <a:prstGeom prst="rect">
            <a:avLst/>
          </a:prstGeom>
          <a:noFill/>
        </p:spPr>
        <p:txBody>
          <a:bodyPr wrap="square" rtlCol="0">
            <a:spAutoFit/>
          </a:bodyPr>
          <a:lstStyle/>
          <a:p>
            <a:r>
              <a:rPr kumimoji="1" lang="en-US" altLang="ja-JP" sz="1200" dirty="0" smtClean="0"/>
              <a:t>* Windows 10 Pro N and Windows 11 Pro N are not supported.</a:t>
            </a:r>
          </a:p>
          <a:p>
            <a:r>
              <a:rPr lang="en-US" altLang="ja-JP" sz="1200" dirty="0" smtClean="0"/>
              <a:t>* If </a:t>
            </a:r>
            <a:r>
              <a:rPr lang="en-US" altLang="ja-JP" sz="1200" dirty="0"/>
              <a:t>you want to upgrade </a:t>
            </a:r>
            <a:r>
              <a:rPr lang="en-US" altLang="ja-JP" sz="1200" dirty="0" smtClean="0"/>
              <a:t>i-PRO Active Guard </a:t>
            </a:r>
            <a:r>
              <a:rPr lang="en-US" altLang="ja-JP" sz="1200" dirty="0"/>
              <a:t>installed on Windows 10 Pro 20H2 to V1.5.1, </a:t>
            </a:r>
            <a:r>
              <a:rPr lang="en-US" altLang="ja-JP" sz="1200" dirty="0" smtClean="0"/>
              <a:t>please </a:t>
            </a:r>
            <a:r>
              <a:rPr lang="en-US" altLang="ja-JP" sz="1200" dirty="0"/>
              <a:t>update Windows 10 Pro to 21H1 or later.</a:t>
            </a:r>
            <a:endParaRPr kumimoji="1" lang="ja-JP" altLang="en-US" dirty="0"/>
          </a:p>
        </p:txBody>
      </p:sp>
    </p:spTree>
    <p:extLst>
      <p:ext uri="{BB962C8B-B14F-4D97-AF65-F5344CB8AC3E}">
        <p14:creationId xmlns:p14="http://schemas.microsoft.com/office/powerpoint/2010/main" val="1006522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0606" y="4785"/>
            <a:ext cx="9053394" cy="599104"/>
          </a:xfrm>
          <a:prstGeom prst="rect">
            <a:avLst/>
          </a:prstGeom>
        </p:spPr>
        <p:txBody>
          <a:bodyPr bIns="0" anchor="ctr"/>
          <a:lstStyle>
            <a:lvl1pPr algn="l" defTabSz="685800" rtl="0" eaLnBrk="1" latinLnBrk="0" hangingPunct="1">
              <a:lnSpc>
                <a:spcPct val="90000"/>
              </a:lnSpc>
              <a:spcBef>
                <a:spcPct val="0"/>
              </a:spcBef>
              <a:buNone/>
              <a:defRPr kumimoji="1" sz="3300" kern="1200">
                <a:solidFill>
                  <a:schemeClr val="accent1"/>
                </a:solidFill>
                <a:latin typeface="+mj-lt"/>
                <a:ea typeface="+mj-ea"/>
                <a:cs typeface="+mj-cs"/>
              </a:defRPr>
            </a:lvl1pPr>
          </a:lstStyle>
          <a:p>
            <a:pPr lvl="0" defTabSz="914400" fontAlgn="auto">
              <a:lnSpc>
                <a:spcPct val="100000"/>
              </a:lnSpc>
              <a:spcBef>
                <a:spcPts val="0"/>
              </a:spcBef>
              <a:spcAft>
                <a:spcPts val="0"/>
              </a:spcAft>
              <a:defRPr/>
            </a:pPr>
            <a:r>
              <a:rPr lang="en-US" altLang="ja-JP" sz="3200" dirty="0">
                <a:latin typeface="Calibri" panose="020F0502020204030204" pitchFamily="34" charset="0"/>
                <a:ea typeface="Yu Gothic UI" panose="020B0500000000000000" pitchFamily="50" charset="-128"/>
                <a:cs typeface="Calibri" panose="020F0502020204030204" pitchFamily="34" charset="0"/>
              </a:rPr>
              <a:t>2. </a:t>
            </a:r>
            <a:r>
              <a:rPr lang="en-US" altLang="ja-JP" sz="3200" dirty="0" smtClean="0">
                <a:latin typeface="Calibri" panose="020F0502020204030204" pitchFamily="34" charset="0"/>
                <a:ea typeface="Yu Gothic UI" panose="020B0500000000000000" pitchFamily="50" charset="-128"/>
                <a:cs typeface="Calibri" panose="020F0502020204030204" pitchFamily="34" charset="0"/>
              </a:rPr>
              <a:t>Support </a:t>
            </a:r>
            <a:r>
              <a:rPr lang="en-US" altLang="ja-JP" sz="3200" dirty="0">
                <a:latin typeface="Calibri" panose="020F0502020204030204" pitchFamily="34" charset="0"/>
                <a:ea typeface="Yu Gothic UI" panose="020B0500000000000000" pitchFamily="50" charset="-128"/>
                <a:cs typeface="Calibri" panose="020F0502020204030204" pitchFamily="34" charset="0"/>
              </a:rPr>
              <a:t>multiple NICs (for </a:t>
            </a:r>
            <a:r>
              <a:rPr lang="en-US" altLang="ja-JP" sz="3200" dirty="0" err="1">
                <a:latin typeface="Calibri" panose="020F0502020204030204" pitchFamily="34" charset="0"/>
                <a:ea typeface="Yu Gothic UI" panose="020B0500000000000000" pitchFamily="50" charset="-128"/>
                <a:cs typeface="Calibri" panose="020F0502020204030204" pitchFamily="34" charset="0"/>
              </a:rPr>
              <a:t>Genetec</a:t>
            </a:r>
            <a:r>
              <a:rPr lang="en-US" altLang="ja-JP" sz="3200" dirty="0">
                <a:latin typeface="Calibri" panose="020F0502020204030204" pitchFamily="34" charset="0"/>
                <a:ea typeface="Yu Gothic UI" panose="020B0500000000000000" pitchFamily="50" charset="-128"/>
                <a:cs typeface="Calibri" panose="020F0502020204030204" pitchFamily="34" charset="0"/>
              </a:rPr>
              <a:t>)</a:t>
            </a:r>
          </a:p>
        </p:txBody>
      </p:sp>
      <p:sp>
        <p:nvSpPr>
          <p:cNvPr id="13" name="テキスト ボックス 12"/>
          <p:cNvSpPr txBox="1"/>
          <p:nvPr/>
        </p:nvSpPr>
        <p:spPr>
          <a:xfrm>
            <a:off x="83130" y="648386"/>
            <a:ext cx="1455387" cy="612003"/>
          </a:xfrm>
          <a:prstGeom prst="rect">
            <a:avLst/>
          </a:prstGeom>
          <a:solidFill>
            <a:srgbClr val="4472C4"/>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prstClr val="white"/>
                </a:solidFill>
                <a:effectLst/>
                <a:uLnTx/>
                <a:uFillTx/>
              </a:rPr>
              <a:t>Target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prstClr val="white"/>
                </a:solidFill>
                <a:effectLst/>
                <a:uLnTx/>
                <a:uFillTx/>
              </a:rPr>
              <a:t>Product</a:t>
            </a:r>
            <a:endParaRPr kumimoji="0" lang="ja-JP" altLang="en-US" sz="1800" b="0" i="0" u="none" strike="noStrike" kern="0" cap="none" spc="0" normalizeH="0" baseline="0" noProof="0" dirty="0" smtClean="0">
              <a:ln>
                <a:noFill/>
              </a:ln>
              <a:solidFill>
                <a:prstClr val="white"/>
              </a:solidFill>
              <a:effectLst/>
              <a:uLnTx/>
              <a:uFillTx/>
            </a:endParaRPr>
          </a:p>
        </p:txBody>
      </p:sp>
      <p:sp>
        <p:nvSpPr>
          <p:cNvPr id="14" name="テキスト プレースホルダー 14"/>
          <p:cNvSpPr txBox="1">
            <a:spLocks/>
          </p:cNvSpPr>
          <p:nvPr/>
        </p:nvSpPr>
        <p:spPr>
          <a:xfrm>
            <a:off x="1581188" y="654005"/>
            <a:ext cx="827144" cy="599698"/>
          </a:xfrm>
          <a:prstGeom prst="rect">
            <a:avLst/>
          </a:prstGeom>
          <a:solidFill>
            <a:schemeClr val="accent1">
              <a:lumMod val="20000"/>
              <a:lumOff val="80000"/>
            </a:schemeClr>
          </a:solidFill>
          <a:ln>
            <a:solidFill>
              <a:sysClr val="windowText" lastClr="000000"/>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fontAlgn="auto">
              <a:lnSpc>
                <a:spcPct val="100000"/>
              </a:lnSpc>
              <a:spcBef>
                <a:spcPts val="0"/>
              </a:spcBef>
              <a:spcAft>
                <a:spcPts val="0"/>
              </a:spcAft>
              <a:buNone/>
              <a:defRPr/>
            </a:pPr>
            <a:r>
              <a:rPr lang="en-GB" altLang="ja-JP" sz="1600" b="1" dirty="0">
                <a:solidFill>
                  <a:prstClr val="black"/>
                </a:solidFill>
                <a:ea typeface="游ゴシック" panose="020B0400000000000000" pitchFamily="50" charset="-128"/>
                <a:cs typeface="Calibri" panose="020F0502020204030204" pitchFamily="34" charset="0"/>
              </a:rPr>
              <a:t>Server</a:t>
            </a:r>
          </a:p>
        </p:txBody>
      </p:sp>
      <p:sp>
        <p:nvSpPr>
          <p:cNvPr id="15" name="テキスト ボックス 14"/>
          <p:cNvSpPr txBox="1"/>
          <p:nvPr/>
        </p:nvSpPr>
        <p:spPr>
          <a:xfrm>
            <a:off x="2448725" y="657951"/>
            <a:ext cx="5502848" cy="595752"/>
          </a:xfrm>
          <a:prstGeom prst="rect">
            <a:avLst/>
          </a:prstGeom>
          <a:noFill/>
          <a:ln>
            <a:solidFill>
              <a:sysClr val="windowText" lastClr="000000"/>
            </a:solidFill>
          </a:ln>
        </p:spPr>
        <p:txBody>
          <a:bodyPr wrap="none" lIns="91440" tIns="45720" rIns="91440" bIns="45720" rtlCol="0" anchor="ctr">
            <a:noAutofit/>
          </a:bodyPr>
          <a:lstStyle/>
          <a:p>
            <a:pPr marL="0" lvl="0" indent="0" fontAlgn="auto">
              <a:lnSpc>
                <a:spcPct val="100000"/>
              </a:lnSpc>
              <a:spcBef>
                <a:spcPts val="0"/>
              </a:spcBef>
              <a:spcAft>
                <a:spcPts val="0"/>
              </a:spcAft>
              <a:buNone/>
              <a:defRPr/>
            </a:pPr>
            <a:r>
              <a:rPr lang="en-US" altLang="ja-JP" sz="1600" dirty="0">
                <a:solidFill>
                  <a:prstClr val="black"/>
                </a:solidFill>
                <a:ea typeface="游ゴシック" panose="020B0400000000000000" pitchFamily="50" charset="-128"/>
                <a:cs typeface="Calibri" panose="020F0502020204030204" pitchFamily="34" charset="0"/>
              </a:rPr>
              <a:t>i-PRO Active Guard for </a:t>
            </a:r>
            <a:r>
              <a:rPr lang="en-US" altLang="ja-JP" sz="1600" dirty="0" smtClean="0">
                <a:solidFill>
                  <a:prstClr val="black"/>
                </a:solidFill>
                <a:ea typeface="游ゴシック" panose="020B0400000000000000" pitchFamily="50" charset="-128"/>
                <a:cs typeface="Calibri" panose="020F0502020204030204" pitchFamily="34" charset="0"/>
              </a:rPr>
              <a:t>VMS</a:t>
            </a:r>
            <a:endParaRPr lang="en-US" altLang="ja-JP" sz="1600" dirty="0">
              <a:solidFill>
                <a:prstClr val="black"/>
              </a:solidFill>
              <a:ea typeface="游ゴシック" panose="020B0400000000000000" pitchFamily="50" charset="-128"/>
              <a:cs typeface="Calibri" panose="020F0502020204030204" pitchFamily="34" charset="0"/>
            </a:endParaRPr>
          </a:p>
        </p:txBody>
      </p:sp>
      <p:sp>
        <p:nvSpPr>
          <p:cNvPr id="16" name="テキスト ボックス 15"/>
          <p:cNvSpPr txBox="1"/>
          <p:nvPr/>
        </p:nvSpPr>
        <p:spPr>
          <a:xfrm>
            <a:off x="8001939" y="654005"/>
            <a:ext cx="1043208" cy="599698"/>
          </a:xfrm>
          <a:prstGeom prst="rect">
            <a:avLst/>
          </a:prstGeom>
          <a:noFill/>
          <a:ln>
            <a:solidFill>
              <a:sysClr val="windowText" lastClr="000000"/>
            </a:solidFill>
          </a:ln>
        </p:spPr>
        <p:txBody>
          <a:bodyPr wrap="non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kern="0" dirty="0" smtClean="0">
                <a:latin typeface="+mj-lt"/>
                <a:ea typeface="游ゴシック"/>
                <a:cs typeface="Calibri"/>
              </a:rPr>
              <a:t>V1.5.1</a:t>
            </a:r>
            <a:endParaRPr kumimoji="0" lang="ja-JP" altLang="en-US" sz="16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17" name="正方形/長方形 16"/>
          <p:cNvSpPr/>
          <p:nvPr/>
        </p:nvSpPr>
        <p:spPr>
          <a:xfrm>
            <a:off x="62529" y="1278796"/>
            <a:ext cx="3440615" cy="338554"/>
          </a:xfrm>
          <a:prstGeom prst="rect">
            <a:avLst/>
          </a:prstGeom>
        </p:spPr>
        <p:txBody>
          <a:bodyPr wrap="square">
            <a:spAutoFit/>
          </a:bodyPr>
          <a:lstStyle/>
          <a:p>
            <a:pPr marL="285750" lvl="0" indent="-285750">
              <a:buFont typeface="Wingdings" panose="05000000000000000000" pitchFamily="2" charset="2"/>
              <a:buChar char="n"/>
              <a:defRPr/>
            </a:pPr>
            <a:r>
              <a:rPr lang="en-US" sz="1600" dirty="0" smtClean="0">
                <a:solidFill>
                  <a:prstClr val="black"/>
                </a:solidFill>
                <a:latin typeface="Calibri" panose="020F0502020204030204" pitchFamily="34" charset="0"/>
                <a:ea typeface="Yu Gothic UI" pitchFamily="50" charset="-128"/>
                <a:cs typeface="Calibri" panose="020F0502020204030204" pitchFamily="34" charset="0"/>
              </a:rPr>
              <a:t>Before</a:t>
            </a:r>
          </a:p>
        </p:txBody>
      </p:sp>
      <p:sp>
        <p:nvSpPr>
          <p:cNvPr id="18" name="正方形/長方形 17"/>
          <p:cNvSpPr/>
          <p:nvPr/>
        </p:nvSpPr>
        <p:spPr>
          <a:xfrm>
            <a:off x="4690423" y="1278796"/>
            <a:ext cx="3440615" cy="338554"/>
          </a:xfrm>
          <a:prstGeom prst="rect">
            <a:avLst/>
          </a:prstGeom>
        </p:spPr>
        <p:txBody>
          <a:bodyPr wrap="square">
            <a:spAutoFit/>
          </a:bodyPr>
          <a:lstStyle/>
          <a:p>
            <a:pPr marL="285750" lvl="0" indent="-285750">
              <a:buFont typeface="Wingdings" panose="05000000000000000000" pitchFamily="2" charset="2"/>
              <a:buChar char="n"/>
              <a:defRPr/>
            </a:pPr>
            <a:r>
              <a:rPr lang="en-US" sz="1600" dirty="0" smtClean="0">
                <a:solidFill>
                  <a:prstClr val="black"/>
                </a:solidFill>
                <a:latin typeface="Calibri" panose="020F0502020204030204" pitchFamily="34" charset="0"/>
                <a:ea typeface="Yu Gothic UI" pitchFamily="50" charset="-128"/>
                <a:cs typeface="Calibri" panose="020F0502020204030204" pitchFamily="34" charset="0"/>
              </a:rPr>
              <a:t>After</a:t>
            </a:r>
          </a:p>
        </p:txBody>
      </p:sp>
      <p:pic>
        <p:nvPicPr>
          <p:cNvPr id="22" name="図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03" y="2903396"/>
            <a:ext cx="1031943" cy="319535"/>
          </a:xfrm>
          <a:prstGeom prst="rect">
            <a:avLst/>
          </a:prstGeom>
        </p:spPr>
      </p:pic>
      <p:sp>
        <p:nvSpPr>
          <p:cNvPr id="27" name="AutoShape 13"/>
          <p:cNvSpPr>
            <a:spLocks noChangeArrowheads="1"/>
          </p:cNvSpPr>
          <p:nvPr/>
        </p:nvSpPr>
        <p:spPr bwMode="auto">
          <a:xfrm>
            <a:off x="1757012" y="1730904"/>
            <a:ext cx="1239500" cy="144000"/>
          </a:xfrm>
          <a:prstGeom prst="roundRect">
            <a:avLst>
              <a:gd name="adj" fmla="val 0"/>
            </a:avLst>
          </a:prstGeom>
          <a:solidFill>
            <a:srgbClr val="ED7D31"/>
          </a:solidFill>
          <a:ln w="28575">
            <a:solidFill>
              <a:srgbClr val="ED7D31"/>
            </a:solidFill>
            <a:round/>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kern="0" dirty="0" smtClean="0">
                <a:solidFill>
                  <a:prstClr val="white"/>
                </a:solidFill>
                <a:latin typeface="Calibri" panose="020F0502020204030204" pitchFamily="34" charset="0"/>
                <a:ea typeface="HGPｺﾞｼｯｸE" pitchFamily="50" charset="-128"/>
                <a:cs typeface="+mn-cs"/>
              </a:rPr>
              <a:t>VI</a:t>
            </a:r>
            <a:endParaRPr kumimoji="0" lang="en-US" altLang="ja-JP" sz="1100" b="1" kern="0" dirty="0">
              <a:solidFill>
                <a:prstClr val="white"/>
              </a:solidFill>
              <a:latin typeface="Calibri" panose="020F0502020204030204" pitchFamily="34" charset="0"/>
              <a:ea typeface="HGPｺﾞｼｯｸE" pitchFamily="50" charset="-128"/>
              <a:cs typeface="+mn-cs"/>
            </a:endParaRPr>
          </a:p>
        </p:txBody>
      </p:sp>
      <p:sp>
        <p:nvSpPr>
          <p:cNvPr id="30" name="AutoShape 13"/>
          <p:cNvSpPr>
            <a:spLocks noChangeArrowheads="1"/>
          </p:cNvSpPr>
          <p:nvPr/>
        </p:nvSpPr>
        <p:spPr bwMode="auto">
          <a:xfrm>
            <a:off x="1757012" y="2751045"/>
            <a:ext cx="1239500" cy="144000"/>
          </a:xfrm>
          <a:prstGeom prst="roundRect">
            <a:avLst>
              <a:gd name="adj" fmla="val 0"/>
            </a:avLst>
          </a:prstGeom>
          <a:solidFill>
            <a:srgbClr val="0099CC"/>
          </a:solidFill>
          <a:ln w="28575">
            <a:solidFill>
              <a:srgbClr val="0099CC"/>
            </a:solidFill>
            <a:round/>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kern="0" dirty="0" err="1" smtClean="0">
                <a:solidFill>
                  <a:prstClr val="white"/>
                </a:solidFill>
                <a:latin typeface="Calibri" panose="020F0502020204030204" pitchFamily="34" charset="0"/>
                <a:ea typeface="HGPｺﾞｼｯｸE" pitchFamily="50" charset="-128"/>
                <a:cs typeface="+mn-cs"/>
              </a:rPr>
              <a:t>Genetec</a:t>
            </a:r>
            <a:endParaRPr kumimoji="0" lang="en-US" altLang="ja-JP" sz="1100" b="1" kern="0" dirty="0">
              <a:solidFill>
                <a:prstClr val="white"/>
              </a:solidFill>
              <a:latin typeface="Calibri" panose="020F0502020204030204" pitchFamily="34" charset="0"/>
              <a:ea typeface="HGPｺﾞｼｯｸE" pitchFamily="50" charset="-128"/>
              <a:cs typeface="+mn-cs"/>
            </a:endParaRPr>
          </a:p>
        </p:txBody>
      </p:sp>
      <p:sp>
        <p:nvSpPr>
          <p:cNvPr id="32" name="AutoShape 13"/>
          <p:cNvSpPr>
            <a:spLocks noChangeArrowheads="1"/>
          </p:cNvSpPr>
          <p:nvPr/>
        </p:nvSpPr>
        <p:spPr bwMode="auto">
          <a:xfrm>
            <a:off x="1757012" y="3777220"/>
            <a:ext cx="1239500" cy="144000"/>
          </a:xfrm>
          <a:prstGeom prst="roundRect">
            <a:avLst>
              <a:gd name="adj" fmla="val 0"/>
            </a:avLst>
          </a:prstGeom>
          <a:solidFill>
            <a:srgbClr val="6666FF"/>
          </a:solidFill>
          <a:ln w="28575">
            <a:solidFill>
              <a:srgbClr val="6666FF"/>
            </a:solidFill>
            <a:round/>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kern="0" dirty="0" smtClean="0">
                <a:solidFill>
                  <a:prstClr val="white"/>
                </a:solidFill>
                <a:latin typeface="Calibri" panose="020F0502020204030204" pitchFamily="34" charset="0"/>
                <a:ea typeface="HGPｺﾞｼｯｸE" pitchFamily="50" charset="-128"/>
                <a:cs typeface="+mn-cs"/>
              </a:rPr>
              <a:t>ASM300</a:t>
            </a:r>
            <a:endParaRPr kumimoji="0" lang="en-US" altLang="ja-JP" sz="1100" b="1" i="0" u="none" strike="noStrike" kern="0" cap="none" spc="0" normalizeH="0" baseline="0" noProof="0" dirty="0">
              <a:ln>
                <a:noFill/>
              </a:ln>
              <a:solidFill>
                <a:prstClr val="white"/>
              </a:solidFill>
              <a:effectLst/>
              <a:uLnTx/>
              <a:uFillTx/>
              <a:latin typeface="Calibri" panose="020F0502020204030204" pitchFamily="34" charset="0"/>
              <a:ea typeface="HGPｺﾞｼｯｸE" pitchFamily="50" charset="-128"/>
              <a:cs typeface="+mn-cs"/>
            </a:endParaRPr>
          </a:p>
        </p:txBody>
      </p:sp>
      <p:sp>
        <p:nvSpPr>
          <p:cNvPr id="2" name="テキスト ボックス 1"/>
          <p:cNvSpPr txBox="1"/>
          <p:nvPr/>
        </p:nvSpPr>
        <p:spPr>
          <a:xfrm>
            <a:off x="1810367" y="1907198"/>
            <a:ext cx="840295" cy="261610"/>
          </a:xfrm>
          <a:prstGeom prst="rect">
            <a:avLst/>
          </a:prstGeom>
          <a:noFill/>
        </p:spPr>
        <p:txBody>
          <a:bodyPr wrap="none" rtlCol="0">
            <a:spAutoFit/>
          </a:bodyPr>
          <a:lstStyle/>
          <a:p>
            <a:pPr algn="ctr"/>
            <a:r>
              <a:rPr lang="en-US" altLang="ja-JP" sz="1100" dirty="0"/>
              <a:t>VI IP Server</a:t>
            </a:r>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3365" y="2175629"/>
            <a:ext cx="1031943" cy="319535"/>
          </a:xfrm>
          <a:prstGeom prst="rect">
            <a:avLst/>
          </a:prstGeom>
        </p:spPr>
      </p:pic>
      <p:sp>
        <p:nvSpPr>
          <p:cNvPr id="34" name="テキスト ボックス 33"/>
          <p:cNvSpPr txBox="1"/>
          <p:nvPr/>
        </p:nvSpPr>
        <p:spPr>
          <a:xfrm>
            <a:off x="1702205" y="2917907"/>
            <a:ext cx="1063112" cy="261610"/>
          </a:xfrm>
          <a:prstGeom prst="rect">
            <a:avLst/>
          </a:prstGeom>
          <a:noFill/>
        </p:spPr>
        <p:txBody>
          <a:bodyPr wrap="none" rtlCol="0">
            <a:spAutoFit/>
          </a:bodyPr>
          <a:lstStyle/>
          <a:p>
            <a:pPr algn="ctr"/>
            <a:r>
              <a:rPr lang="en-US" altLang="ja-JP" sz="1100" dirty="0"/>
              <a:t>Security Center</a:t>
            </a:r>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5525" y="3192423"/>
            <a:ext cx="1031943" cy="319535"/>
          </a:xfrm>
          <a:prstGeom prst="rect">
            <a:avLst/>
          </a:prstGeom>
        </p:spPr>
      </p:pic>
      <p:sp>
        <p:nvSpPr>
          <p:cNvPr id="36" name="テキスト ボックス 35"/>
          <p:cNvSpPr txBox="1"/>
          <p:nvPr/>
        </p:nvSpPr>
        <p:spPr>
          <a:xfrm>
            <a:off x="2026172" y="3950920"/>
            <a:ext cx="433132" cy="261610"/>
          </a:xfrm>
          <a:prstGeom prst="rect">
            <a:avLst/>
          </a:prstGeom>
          <a:noFill/>
        </p:spPr>
        <p:txBody>
          <a:bodyPr wrap="none" rtlCol="0">
            <a:spAutoFit/>
          </a:bodyPr>
          <a:lstStyle/>
          <a:p>
            <a:pPr algn="ctr"/>
            <a:r>
              <a:rPr lang="en-US" altLang="ja-JP" sz="1100" dirty="0" smtClean="0"/>
              <a:t>NVR</a:t>
            </a:r>
            <a:endParaRPr lang="en-US" altLang="ja-JP" sz="1100" dirty="0"/>
          </a:p>
        </p:txBody>
      </p:sp>
      <p:pic>
        <p:nvPicPr>
          <p:cNvPr id="37" name="図 36"/>
          <p:cNvPicPr>
            <a:picLocks noChangeAspect="1"/>
          </p:cNvPicPr>
          <p:nvPr/>
        </p:nvPicPr>
        <p:blipFill>
          <a:blip r:embed="rId3"/>
          <a:stretch>
            <a:fillRect/>
          </a:stretch>
        </p:blipFill>
        <p:spPr>
          <a:xfrm>
            <a:off x="1633445" y="4153324"/>
            <a:ext cx="1255236" cy="574686"/>
          </a:xfrm>
          <a:prstGeom prst="rect">
            <a:avLst/>
          </a:prstGeom>
        </p:spPr>
      </p:pic>
      <p:sp>
        <p:nvSpPr>
          <p:cNvPr id="38" name="テキスト ボックス 37"/>
          <p:cNvSpPr txBox="1"/>
          <p:nvPr/>
        </p:nvSpPr>
        <p:spPr>
          <a:xfrm>
            <a:off x="2840786" y="1958634"/>
            <a:ext cx="1569660" cy="600164"/>
          </a:xfrm>
          <a:prstGeom prst="rect">
            <a:avLst/>
          </a:prstGeom>
          <a:noFill/>
        </p:spPr>
        <p:txBody>
          <a:bodyPr wrap="none" rtlCol="0">
            <a:spAutoFit/>
          </a:bodyPr>
          <a:lstStyle/>
          <a:p>
            <a:r>
              <a:rPr lang="en-US" altLang="ja-JP" sz="1100" dirty="0" smtClean="0"/>
              <a:t>NIC1 </a:t>
            </a:r>
            <a:r>
              <a:rPr lang="en-US" altLang="ja-JP" sz="1100" dirty="0"/>
              <a:t>: </a:t>
            </a:r>
            <a:r>
              <a:rPr lang="en-US" altLang="ja-JP" sz="1100" dirty="0">
                <a:solidFill>
                  <a:srgbClr val="0000FF"/>
                </a:solidFill>
              </a:rPr>
              <a:t>Can be </a:t>
            </a:r>
            <a:r>
              <a:rPr lang="en-US" altLang="ja-JP" sz="1100" dirty="0" smtClean="0">
                <a:solidFill>
                  <a:srgbClr val="0000FF"/>
                </a:solidFill>
              </a:rPr>
              <a:t>registered</a:t>
            </a:r>
          </a:p>
          <a:p>
            <a:r>
              <a:rPr lang="en-US" altLang="ja-JP" sz="1100" dirty="0" smtClean="0"/>
              <a:t>  or</a:t>
            </a:r>
          </a:p>
          <a:p>
            <a:r>
              <a:rPr lang="en-US" altLang="ja-JP" sz="1100" dirty="0"/>
              <a:t>NIC2 : </a:t>
            </a:r>
            <a:r>
              <a:rPr lang="en-US" altLang="ja-JP" sz="1100" dirty="0">
                <a:solidFill>
                  <a:srgbClr val="0000FF"/>
                </a:solidFill>
              </a:rPr>
              <a:t>Can be </a:t>
            </a:r>
            <a:r>
              <a:rPr lang="en-US" altLang="ja-JP" sz="1100" dirty="0" smtClean="0">
                <a:solidFill>
                  <a:srgbClr val="0000FF"/>
                </a:solidFill>
              </a:rPr>
              <a:t>registered</a:t>
            </a:r>
            <a:endParaRPr lang="en-US" altLang="ja-JP" sz="1100" b="1" dirty="0">
              <a:solidFill>
                <a:srgbClr val="0000FF"/>
              </a:solidFill>
            </a:endParaRPr>
          </a:p>
        </p:txBody>
      </p:sp>
      <p:sp>
        <p:nvSpPr>
          <p:cNvPr id="40" name="テキスト ボックス 39"/>
          <p:cNvSpPr txBox="1"/>
          <p:nvPr/>
        </p:nvSpPr>
        <p:spPr>
          <a:xfrm>
            <a:off x="62527" y="2437893"/>
            <a:ext cx="1185674" cy="430887"/>
          </a:xfrm>
          <a:prstGeom prst="rect">
            <a:avLst/>
          </a:prstGeom>
          <a:noFill/>
        </p:spPr>
        <p:txBody>
          <a:bodyPr wrap="square" rtlCol="0">
            <a:spAutoFit/>
          </a:bodyPr>
          <a:lstStyle/>
          <a:p>
            <a:pPr algn="ctr"/>
            <a:r>
              <a:rPr lang="en-US" altLang="ja-JP" sz="1100" dirty="0"/>
              <a:t>i-PRO Active Guard server</a:t>
            </a:r>
          </a:p>
        </p:txBody>
      </p:sp>
      <p:sp>
        <p:nvSpPr>
          <p:cNvPr id="4" name="右矢印 3"/>
          <p:cNvSpPr/>
          <p:nvPr/>
        </p:nvSpPr>
        <p:spPr>
          <a:xfrm rot="10800000">
            <a:off x="1290301" y="1907198"/>
            <a:ext cx="355856" cy="2378465"/>
          </a:xfrm>
          <a:prstGeom prst="rightArrow">
            <a:avLst>
              <a:gd name="adj1" fmla="val 100000"/>
              <a:gd name="adj2" fmla="val 50000"/>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 name="テキスト ボックス 4"/>
          <p:cNvSpPr txBox="1"/>
          <p:nvPr/>
        </p:nvSpPr>
        <p:spPr>
          <a:xfrm rot="16200000">
            <a:off x="1149396" y="2937400"/>
            <a:ext cx="651140" cy="261610"/>
          </a:xfrm>
          <a:prstGeom prst="rect">
            <a:avLst/>
          </a:prstGeom>
          <a:noFill/>
        </p:spPr>
        <p:txBody>
          <a:bodyPr wrap="none" rtlCol="0">
            <a:spAutoFit/>
          </a:bodyPr>
          <a:lstStyle/>
          <a:p>
            <a:r>
              <a:rPr lang="en-US" altLang="ja-JP" sz="1100" dirty="0"/>
              <a:t>R</a:t>
            </a:r>
            <a:r>
              <a:rPr kumimoji="1" lang="en-US" altLang="ja-JP" sz="1100" dirty="0" smtClean="0"/>
              <a:t>egister</a:t>
            </a:r>
            <a:endParaRPr kumimoji="1" lang="ja-JP" altLang="en-US" sz="1100" dirty="0"/>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2469" y="2905879"/>
            <a:ext cx="1031943" cy="319535"/>
          </a:xfrm>
          <a:prstGeom prst="rect">
            <a:avLst/>
          </a:prstGeom>
        </p:spPr>
      </p:pic>
      <p:sp>
        <p:nvSpPr>
          <p:cNvPr id="46" name="AutoShape 13"/>
          <p:cNvSpPr>
            <a:spLocks noChangeArrowheads="1"/>
          </p:cNvSpPr>
          <p:nvPr/>
        </p:nvSpPr>
        <p:spPr bwMode="auto">
          <a:xfrm>
            <a:off x="6424378" y="1733387"/>
            <a:ext cx="1239500" cy="144000"/>
          </a:xfrm>
          <a:prstGeom prst="roundRect">
            <a:avLst>
              <a:gd name="adj" fmla="val 0"/>
            </a:avLst>
          </a:prstGeom>
          <a:solidFill>
            <a:srgbClr val="ED7D31"/>
          </a:solidFill>
          <a:ln w="28575">
            <a:solidFill>
              <a:srgbClr val="ED7D31"/>
            </a:solidFill>
            <a:round/>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kern="0" dirty="0" smtClean="0">
                <a:solidFill>
                  <a:prstClr val="white"/>
                </a:solidFill>
                <a:latin typeface="Calibri" panose="020F0502020204030204" pitchFamily="34" charset="0"/>
                <a:ea typeface="HGPｺﾞｼｯｸE" pitchFamily="50" charset="-128"/>
                <a:cs typeface="+mn-cs"/>
              </a:rPr>
              <a:t>VI</a:t>
            </a:r>
            <a:endParaRPr kumimoji="0" lang="en-US" altLang="ja-JP" sz="1100" b="1" kern="0" dirty="0">
              <a:solidFill>
                <a:prstClr val="white"/>
              </a:solidFill>
              <a:latin typeface="Calibri" panose="020F0502020204030204" pitchFamily="34" charset="0"/>
              <a:ea typeface="HGPｺﾞｼｯｸE" pitchFamily="50" charset="-128"/>
              <a:cs typeface="+mn-cs"/>
            </a:endParaRPr>
          </a:p>
        </p:txBody>
      </p:sp>
      <p:sp>
        <p:nvSpPr>
          <p:cNvPr id="47" name="AutoShape 13"/>
          <p:cNvSpPr>
            <a:spLocks noChangeArrowheads="1"/>
          </p:cNvSpPr>
          <p:nvPr/>
        </p:nvSpPr>
        <p:spPr bwMode="auto">
          <a:xfrm>
            <a:off x="6424378" y="2753528"/>
            <a:ext cx="1239500" cy="144000"/>
          </a:xfrm>
          <a:prstGeom prst="roundRect">
            <a:avLst>
              <a:gd name="adj" fmla="val 0"/>
            </a:avLst>
          </a:prstGeom>
          <a:solidFill>
            <a:srgbClr val="0099CC"/>
          </a:solidFill>
          <a:ln w="28575">
            <a:solidFill>
              <a:srgbClr val="0099CC"/>
            </a:solidFill>
            <a:round/>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kern="0" dirty="0" err="1" smtClean="0">
                <a:solidFill>
                  <a:prstClr val="white"/>
                </a:solidFill>
                <a:latin typeface="Calibri" panose="020F0502020204030204" pitchFamily="34" charset="0"/>
                <a:ea typeface="HGPｺﾞｼｯｸE" pitchFamily="50" charset="-128"/>
                <a:cs typeface="+mn-cs"/>
              </a:rPr>
              <a:t>Genetec</a:t>
            </a:r>
            <a:endParaRPr kumimoji="0" lang="en-US" altLang="ja-JP" sz="1100" b="1" kern="0" dirty="0">
              <a:solidFill>
                <a:prstClr val="white"/>
              </a:solidFill>
              <a:latin typeface="Calibri" panose="020F0502020204030204" pitchFamily="34" charset="0"/>
              <a:ea typeface="HGPｺﾞｼｯｸE" pitchFamily="50" charset="-128"/>
              <a:cs typeface="+mn-cs"/>
            </a:endParaRPr>
          </a:p>
        </p:txBody>
      </p:sp>
      <p:sp>
        <p:nvSpPr>
          <p:cNvPr id="48" name="AutoShape 13"/>
          <p:cNvSpPr>
            <a:spLocks noChangeArrowheads="1"/>
          </p:cNvSpPr>
          <p:nvPr/>
        </p:nvSpPr>
        <p:spPr bwMode="auto">
          <a:xfrm>
            <a:off x="6424378" y="3779703"/>
            <a:ext cx="1239500" cy="144000"/>
          </a:xfrm>
          <a:prstGeom prst="roundRect">
            <a:avLst>
              <a:gd name="adj" fmla="val 0"/>
            </a:avLst>
          </a:prstGeom>
          <a:solidFill>
            <a:srgbClr val="6666FF"/>
          </a:solidFill>
          <a:ln w="28575">
            <a:solidFill>
              <a:srgbClr val="6666FF"/>
            </a:solidFill>
            <a:round/>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kern="0" dirty="0" smtClean="0">
                <a:solidFill>
                  <a:prstClr val="white"/>
                </a:solidFill>
                <a:latin typeface="Calibri" panose="020F0502020204030204" pitchFamily="34" charset="0"/>
                <a:ea typeface="HGPｺﾞｼｯｸE" pitchFamily="50" charset="-128"/>
                <a:cs typeface="+mn-cs"/>
              </a:rPr>
              <a:t>ASM300</a:t>
            </a:r>
            <a:endParaRPr kumimoji="0" lang="en-US" altLang="ja-JP" sz="1100" b="1" i="0" u="none" strike="noStrike" kern="0" cap="none" spc="0" normalizeH="0" baseline="0" noProof="0" dirty="0">
              <a:ln>
                <a:noFill/>
              </a:ln>
              <a:solidFill>
                <a:prstClr val="white"/>
              </a:solidFill>
              <a:effectLst/>
              <a:uLnTx/>
              <a:uFillTx/>
              <a:latin typeface="Calibri" panose="020F0502020204030204" pitchFamily="34" charset="0"/>
              <a:ea typeface="HGPｺﾞｼｯｸE" pitchFamily="50" charset="-128"/>
              <a:cs typeface="+mn-cs"/>
            </a:endParaRPr>
          </a:p>
        </p:txBody>
      </p:sp>
      <p:sp>
        <p:nvSpPr>
          <p:cNvPr id="49" name="テキスト ボックス 48"/>
          <p:cNvSpPr txBox="1"/>
          <p:nvPr/>
        </p:nvSpPr>
        <p:spPr>
          <a:xfrm>
            <a:off x="6477733" y="1909681"/>
            <a:ext cx="840295" cy="261610"/>
          </a:xfrm>
          <a:prstGeom prst="rect">
            <a:avLst/>
          </a:prstGeom>
          <a:noFill/>
        </p:spPr>
        <p:txBody>
          <a:bodyPr wrap="none" rtlCol="0">
            <a:spAutoFit/>
          </a:bodyPr>
          <a:lstStyle/>
          <a:p>
            <a:pPr algn="ctr"/>
            <a:r>
              <a:rPr lang="en-US" altLang="ja-JP" sz="1100" dirty="0"/>
              <a:t>VI IP Server</a:t>
            </a:r>
          </a:p>
        </p:txBody>
      </p:sp>
      <p:pic>
        <p:nvPicPr>
          <p:cNvPr id="50" name="図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0731" y="2178112"/>
            <a:ext cx="1031943" cy="319535"/>
          </a:xfrm>
          <a:prstGeom prst="rect">
            <a:avLst/>
          </a:prstGeom>
        </p:spPr>
      </p:pic>
      <p:sp>
        <p:nvSpPr>
          <p:cNvPr id="51" name="テキスト ボックス 50"/>
          <p:cNvSpPr txBox="1"/>
          <p:nvPr/>
        </p:nvSpPr>
        <p:spPr>
          <a:xfrm>
            <a:off x="6369571" y="2920390"/>
            <a:ext cx="1063112" cy="261610"/>
          </a:xfrm>
          <a:prstGeom prst="rect">
            <a:avLst/>
          </a:prstGeom>
          <a:noFill/>
        </p:spPr>
        <p:txBody>
          <a:bodyPr wrap="none" rtlCol="0">
            <a:spAutoFit/>
          </a:bodyPr>
          <a:lstStyle/>
          <a:p>
            <a:pPr algn="ctr"/>
            <a:r>
              <a:rPr lang="en-US" altLang="ja-JP" sz="1100" dirty="0"/>
              <a:t>Security Center</a:t>
            </a:r>
          </a:p>
        </p:txBody>
      </p:sp>
      <p:pic>
        <p:nvPicPr>
          <p:cNvPr id="52" name="図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2891" y="3194906"/>
            <a:ext cx="1031943" cy="319535"/>
          </a:xfrm>
          <a:prstGeom prst="rect">
            <a:avLst/>
          </a:prstGeom>
        </p:spPr>
      </p:pic>
      <p:sp>
        <p:nvSpPr>
          <p:cNvPr id="53" name="テキスト ボックス 52"/>
          <p:cNvSpPr txBox="1"/>
          <p:nvPr/>
        </p:nvSpPr>
        <p:spPr>
          <a:xfrm>
            <a:off x="6693538" y="3953403"/>
            <a:ext cx="433132" cy="261610"/>
          </a:xfrm>
          <a:prstGeom prst="rect">
            <a:avLst/>
          </a:prstGeom>
          <a:noFill/>
        </p:spPr>
        <p:txBody>
          <a:bodyPr wrap="none" rtlCol="0">
            <a:spAutoFit/>
          </a:bodyPr>
          <a:lstStyle/>
          <a:p>
            <a:pPr algn="ctr"/>
            <a:r>
              <a:rPr lang="en-US" altLang="ja-JP" sz="1100" dirty="0" smtClean="0"/>
              <a:t>NVR</a:t>
            </a:r>
            <a:endParaRPr lang="en-US" altLang="ja-JP" sz="1100" dirty="0"/>
          </a:p>
        </p:txBody>
      </p:sp>
      <p:pic>
        <p:nvPicPr>
          <p:cNvPr id="54" name="図 53"/>
          <p:cNvPicPr>
            <a:picLocks noChangeAspect="1"/>
          </p:cNvPicPr>
          <p:nvPr/>
        </p:nvPicPr>
        <p:blipFill>
          <a:blip r:embed="rId3"/>
          <a:stretch>
            <a:fillRect/>
          </a:stretch>
        </p:blipFill>
        <p:spPr>
          <a:xfrm>
            <a:off x="6300811" y="4155807"/>
            <a:ext cx="1255236" cy="574686"/>
          </a:xfrm>
          <a:prstGeom prst="rect">
            <a:avLst/>
          </a:prstGeom>
        </p:spPr>
      </p:pic>
      <p:sp>
        <p:nvSpPr>
          <p:cNvPr id="57" name="テキスト ボックス 56"/>
          <p:cNvSpPr txBox="1"/>
          <p:nvPr/>
        </p:nvSpPr>
        <p:spPr>
          <a:xfrm>
            <a:off x="4729893" y="2440376"/>
            <a:ext cx="1185674" cy="430887"/>
          </a:xfrm>
          <a:prstGeom prst="rect">
            <a:avLst/>
          </a:prstGeom>
          <a:noFill/>
        </p:spPr>
        <p:txBody>
          <a:bodyPr wrap="square" rtlCol="0">
            <a:spAutoFit/>
          </a:bodyPr>
          <a:lstStyle/>
          <a:p>
            <a:pPr algn="ctr"/>
            <a:r>
              <a:rPr lang="en-US" altLang="ja-JP" sz="1100" dirty="0"/>
              <a:t>i-PRO Active Guard server</a:t>
            </a:r>
          </a:p>
        </p:txBody>
      </p:sp>
      <p:sp>
        <p:nvSpPr>
          <p:cNvPr id="58" name="右矢印 57"/>
          <p:cNvSpPr/>
          <p:nvPr/>
        </p:nvSpPr>
        <p:spPr>
          <a:xfrm rot="10800000">
            <a:off x="5957667" y="1909681"/>
            <a:ext cx="355856" cy="2378465"/>
          </a:xfrm>
          <a:prstGeom prst="rightArrow">
            <a:avLst>
              <a:gd name="adj1" fmla="val 100000"/>
              <a:gd name="adj2" fmla="val 50000"/>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9" name="テキスト ボックス 58"/>
          <p:cNvSpPr txBox="1"/>
          <p:nvPr/>
        </p:nvSpPr>
        <p:spPr>
          <a:xfrm rot="16200000">
            <a:off x="5816762" y="2939883"/>
            <a:ext cx="651140" cy="261610"/>
          </a:xfrm>
          <a:prstGeom prst="rect">
            <a:avLst/>
          </a:prstGeom>
          <a:noFill/>
        </p:spPr>
        <p:txBody>
          <a:bodyPr wrap="none" rtlCol="0">
            <a:spAutoFit/>
          </a:bodyPr>
          <a:lstStyle/>
          <a:p>
            <a:r>
              <a:rPr lang="en-US" altLang="ja-JP" sz="1100" dirty="0"/>
              <a:t>R</a:t>
            </a:r>
            <a:r>
              <a:rPr kumimoji="1" lang="en-US" altLang="ja-JP" sz="1100" dirty="0" smtClean="0"/>
              <a:t>egister</a:t>
            </a:r>
            <a:endParaRPr kumimoji="1" lang="ja-JP" altLang="en-US" sz="1100" dirty="0"/>
          </a:p>
        </p:txBody>
      </p:sp>
      <p:sp>
        <p:nvSpPr>
          <p:cNvPr id="64" name="テキスト ボックス 63"/>
          <p:cNvSpPr txBox="1"/>
          <p:nvPr/>
        </p:nvSpPr>
        <p:spPr>
          <a:xfrm>
            <a:off x="7508152" y="1957023"/>
            <a:ext cx="1569660" cy="600164"/>
          </a:xfrm>
          <a:prstGeom prst="rect">
            <a:avLst/>
          </a:prstGeom>
          <a:noFill/>
        </p:spPr>
        <p:txBody>
          <a:bodyPr wrap="none" rtlCol="0">
            <a:spAutoFit/>
          </a:bodyPr>
          <a:lstStyle/>
          <a:p>
            <a:r>
              <a:rPr lang="en-US" altLang="ja-JP" sz="1100" dirty="0" smtClean="0"/>
              <a:t>NIC1 </a:t>
            </a:r>
            <a:r>
              <a:rPr lang="en-US" altLang="ja-JP" sz="1100" dirty="0"/>
              <a:t>: </a:t>
            </a:r>
            <a:r>
              <a:rPr lang="en-US" altLang="ja-JP" sz="1100" dirty="0">
                <a:solidFill>
                  <a:srgbClr val="0000FF"/>
                </a:solidFill>
              </a:rPr>
              <a:t>Can be </a:t>
            </a:r>
            <a:r>
              <a:rPr lang="en-US" altLang="ja-JP" sz="1100" dirty="0" smtClean="0">
                <a:solidFill>
                  <a:srgbClr val="0000FF"/>
                </a:solidFill>
              </a:rPr>
              <a:t>registered</a:t>
            </a:r>
          </a:p>
          <a:p>
            <a:r>
              <a:rPr lang="en-US" altLang="ja-JP" sz="1100" dirty="0" smtClean="0"/>
              <a:t>  or</a:t>
            </a:r>
          </a:p>
          <a:p>
            <a:r>
              <a:rPr lang="en-US" altLang="ja-JP" sz="1100" dirty="0"/>
              <a:t>NIC2 : </a:t>
            </a:r>
            <a:r>
              <a:rPr lang="en-US" altLang="ja-JP" sz="1100" dirty="0">
                <a:solidFill>
                  <a:srgbClr val="0000FF"/>
                </a:solidFill>
              </a:rPr>
              <a:t>Can be </a:t>
            </a:r>
            <a:r>
              <a:rPr lang="en-US" altLang="ja-JP" sz="1100" dirty="0" smtClean="0">
                <a:solidFill>
                  <a:srgbClr val="0000FF"/>
                </a:solidFill>
              </a:rPr>
              <a:t>registered</a:t>
            </a:r>
            <a:endParaRPr lang="en-US" altLang="ja-JP" sz="1100" b="1" dirty="0">
              <a:solidFill>
                <a:srgbClr val="0000FF"/>
              </a:solidFill>
            </a:endParaRPr>
          </a:p>
        </p:txBody>
      </p:sp>
      <p:sp>
        <p:nvSpPr>
          <p:cNvPr id="65" name="テキスト ボックス 64"/>
          <p:cNvSpPr txBox="1"/>
          <p:nvPr/>
        </p:nvSpPr>
        <p:spPr>
          <a:xfrm>
            <a:off x="7508152" y="3018714"/>
            <a:ext cx="1569660" cy="600164"/>
          </a:xfrm>
          <a:prstGeom prst="rect">
            <a:avLst/>
          </a:prstGeom>
          <a:noFill/>
        </p:spPr>
        <p:txBody>
          <a:bodyPr wrap="none" rtlCol="0">
            <a:spAutoFit/>
          </a:bodyPr>
          <a:lstStyle/>
          <a:p>
            <a:r>
              <a:rPr lang="en-US" altLang="ja-JP" sz="1100" dirty="0" smtClean="0"/>
              <a:t>NIC1 </a:t>
            </a:r>
            <a:r>
              <a:rPr lang="en-US" altLang="ja-JP" sz="1100" dirty="0"/>
              <a:t>: </a:t>
            </a:r>
            <a:r>
              <a:rPr lang="en-US" altLang="ja-JP" sz="1100" dirty="0">
                <a:solidFill>
                  <a:srgbClr val="0000FF"/>
                </a:solidFill>
              </a:rPr>
              <a:t>Can be </a:t>
            </a:r>
            <a:r>
              <a:rPr lang="en-US" altLang="ja-JP" sz="1100" dirty="0" smtClean="0">
                <a:solidFill>
                  <a:srgbClr val="0000FF"/>
                </a:solidFill>
              </a:rPr>
              <a:t>registered</a:t>
            </a:r>
          </a:p>
          <a:p>
            <a:r>
              <a:rPr lang="en-US" altLang="ja-JP" sz="1100" dirty="0" smtClean="0"/>
              <a:t>  or</a:t>
            </a:r>
          </a:p>
          <a:p>
            <a:r>
              <a:rPr lang="en-US" altLang="ja-JP" sz="1100" dirty="0"/>
              <a:t>NIC2 : </a:t>
            </a:r>
            <a:r>
              <a:rPr lang="en-US" altLang="ja-JP" sz="1100" dirty="0">
                <a:solidFill>
                  <a:srgbClr val="0000FF"/>
                </a:solidFill>
              </a:rPr>
              <a:t>Can be </a:t>
            </a:r>
            <a:r>
              <a:rPr lang="en-US" altLang="ja-JP" sz="1100" dirty="0" smtClean="0">
                <a:solidFill>
                  <a:srgbClr val="0000FF"/>
                </a:solidFill>
              </a:rPr>
              <a:t>registered</a:t>
            </a:r>
            <a:endParaRPr lang="en-US" altLang="ja-JP" sz="1100" b="1" dirty="0">
              <a:solidFill>
                <a:srgbClr val="0000FF"/>
              </a:solidFill>
            </a:endParaRPr>
          </a:p>
        </p:txBody>
      </p:sp>
      <p:sp>
        <p:nvSpPr>
          <p:cNvPr id="66" name="テキスト ボックス 65"/>
          <p:cNvSpPr txBox="1"/>
          <p:nvPr/>
        </p:nvSpPr>
        <p:spPr>
          <a:xfrm>
            <a:off x="7508152" y="4080405"/>
            <a:ext cx="1569660" cy="600164"/>
          </a:xfrm>
          <a:prstGeom prst="rect">
            <a:avLst/>
          </a:prstGeom>
          <a:noFill/>
        </p:spPr>
        <p:txBody>
          <a:bodyPr wrap="none" rtlCol="0">
            <a:spAutoFit/>
          </a:bodyPr>
          <a:lstStyle/>
          <a:p>
            <a:r>
              <a:rPr lang="en-US" altLang="ja-JP" sz="1100" dirty="0" smtClean="0"/>
              <a:t>NIC1 </a:t>
            </a:r>
            <a:r>
              <a:rPr lang="en-US" altLang="ja-JP" sz="1100" dirty="0"/>
              <a:t>: </a:t>
            </a:r>
            <a:r>
              <a:rPr lang="en-US" altLang="ja-JP" sz="1100" dirty="0">
                <a:solidFill>
                  <a:srgbClr val="0000FF"/>
                </a:solidFill>
              </a:rPr>
              <a:t>Can be </a:t>
            </a:r>
            <a:r>
              <a:rPr lang="en-US" altLang="ja-JP" sz="1100" dirty="0" smtClean="0">
                <a:solidFill>
                  <a:srgbClr val="0000FF"/>
                </a:solidFill>
              </a:rPr>
              <a:t>registered</a:t>
            </a:r>
          </a:p>
          <a:p>
            <a:r>
              <a:rPr lang="en-US" altLang="ja-JP" sz="1100" dirty="0" smtClean="0"/>
              <a:t>  or</a:t>
            </a:r>
          </a:p>
          <a:p>
            <a:r>
              <a:rPr lang="en-US" altLang="ja-JP" sz="1100" dirty="0"/>
              <a:t>NIC2 : </a:t>
            </a:r>
            <a:r>
              <a:rPr lang="en-US" altLang="ja-JP" sz="1100" dirty="0">
                <a:solidFill>
                  <a:srgbClr val="0000FF"/>
                </a:solidFill>
              </a:rPr>
              <a:t>Can be </a:t>
            </a:r>
            <a:r>
              <a:rPr lang="en-US" altLang="ja-JP" sz="1100" dirty="0" smtClean="0">
                <a:solidFill>
                  <a:srgbClr val="0000FF"/>
                </a:solidFill>
              </a:rPr>
              <a:t>registered</a:t>
            </a:r>
            <a:endParaRPr lang="en-US" altLang="ja-JP" sz="1100" b="1" dirty="0">
              <a:solidFill>
                <a:srgbClr val="0000FF"/>
              </a:solidFill>
            </a:endParaRPr>
          </a:p>
        </p:txBody>
      </p:sp>
      <p:sp>
        <p:nvSpPr>
          <p:cNvPr id="67" name="テキスト ボックス 66"/>
          <p:cNvSpPr txBox="1"/>
          <p:nvPr/>
        </p:nvSpPr>
        <p:spPr>
          <a:xfrm>
            <a:off x="2839318" y="4080405"/>
            <a:ext cx="1569660" cy="600164"/>
          </a:xfrm>
          <a:prstGeom prst="rect">
            <a:avLst/>
          </a:prstGeom>
          <a:noFill/>
        </p:spPr>
        <p:txBody>
          <a:bodyPr wrap="none" rtlCol="0">
            <a:spAutoFit/>
          </a:bodyPr>
          <a:lstStyle/>
          <a:p>
            <a:r>
              <a:rPr lang="en-US" altLang="ja-JP" sz="1100" dirty="0" smtClean="0"/>
              <a:t>NIC1 </a:t>
            </a:r>
            <a:r>
              <a:rPr lang="en-US" altLang="ja-JP" sz="1100" dirty="0"/>
              <a:t>: </a:t>
            </a:r>
            <a:r>
              <a:rPr lang="en-US" altLang="ja-JP" sz="1100" dirty="0">
                <a:solidFill>
                  <a:srgbClr val="0000FF"/>
                </a:solidFill>
              </a:rPr>
              <a:t>Can be </a:t>
            </a:r>
            <a:r>
              <a:rPr lang="en-US" altLang="ja-JP" sz="1100" dirty="0" smtClean="0">
                <a:solidFill>
                  <a:srgbClr val="0000FF"/>
                </a:solidFill>
              </a:rPr>
              <a:t>registered</a:t>
            </a:r>
          </a:p>
          <a:p>
            <a:r>
              <a:rPr lang="en-US" altLang="ja-JP" sz="1100" dirty="0" smtClean="0"/>
              <a:t>  or</a:t>
            </a:r>
          </a:p>
          <a:p>
            <a:r>
              <a:rPr lang="en-US" altLang="ja-JP" sz="1100" dirty="0"/>
              <a:t>NIC2 : </a:t>
            </a:r>
            <a:r>
              <a:rPr lang="en-US" altLang="ja-JP" sz="1100" dirty="0">
                <a:solidFill>
                  <a:srgbClr val="0000FF"/>
                </a:solidFill>
              </a:rPr>
              <a:t>Can be </a:t>
            </a:r>
            <a:r>
              <a:rPr lang="en-US" altLang="ja-JP" sz="1100" dirty="0" smtClean="0">
                <a:solidFill>
                  <a:srgbClr val="0000FF"/>
                </a:solidFill>
              </a:rPr>
              <a:t>registered</a:t>
            </a:r>
            <a:endParaRPr lang="en-US" altLang="ja-JP" sz="1100" b="1" dirty="0">
              <a:solidFill>
                <a:srgbClr val="0000FF"/>
              </a:solidFill>
            </a:endParaRPr>
          </a:p>
        </p:txBody>
      </p:sp>
      <p:sp>
        <p:nvSpPr>
          <p:cNvPr id="68" name="テキスト ボックス 67"/>
          <p:cNvSpPr txBox="1"/>
          <p:nvPr/>
        </p:nvSpPr>
        <p:spPr>
          <a:xfrm>
            <a:off x="2840786" y="3035824"/>
            <a:ext cx="1763624" cy="600164"/>
          </a:xfrm>
          <a:prstGeom prst="rect">
            <a:avLst/>
          </a:prstGeom>
          <a:noFill/>
        </p:spPr>
        <p:txBody>
          <a:bodyPr wrap="none" rtlCol="0">
            <a:spAutoFit/>
          </a:bodyPr>
          <a:lstStyle/>
          <a:p>
            <a:r>
              <a:rPr lang="en-US" altLang="ja-JP" sz="1100" dirty="0" smtClean="0"/>
              <a:t>NIC1 </a:t>
            </a:r>
            <a:r>
              <a:rPr lang="en-US" altLang="ja-JP" sz="1100" dirty="0"/>
              <a:t>: </a:t>
            </a:r>
            <a:r>
              <a:rPr lang="en-US" altLang="ja-JP" sz="1100" dirty="0">
                <a:solidFill>
                  <a:srgbClr val="0000FF"/>
                </a:solidFill>
              </a:rPr>
              <a:t>Can be </a:t>
            </a:r>
            <a:r>
              <a:rPr lang="en-US" altLang="ja-JP" sz="1100" dirty="0" smtClean="0">
                <a:solidFill>
                  <a:srgbClr val="0000FF"/>
                </a:solidFill>
              </a:rPr>
              <a:t>registered</a:t>
            </a:r>
          </a:p>
          <a:p>
            <a:r>
              <a:rPr lang="en-US" altLang="ja-JP" sz="1100" dirty="0" smtClean="0"/>
              <a:t>  or</a:t>
            </a:r>
          </a:p>
          <a:p>
            <a:r>
              <a:rPr lang="en-US" altLang="ja-JP" sz="1100" dirty="0"/>
              <a:t>NIC2 : </a:t>
            </a:r>
            <a:r>
              <a:rPr lang="en-US" altLang="ja-JP" sz="1100" dirty="0">
                <a:solidFill>
                  <a:srgbClr val="FF0000"/>
                </a:solidFill>
              </a:rPr>
              <a:t>Cannot be </a:t>
            </a:r>
            <a:r>
              <a:rPr lang="en-US" altLang="ja-JP" sz="1100" dirty="0" smtClean="0">
                <a:solidFill>
                  <a:srgbClr val="FF0000"/>
                </a:solidFill>
              </a:rPr>
              <a:t>registered</a:t>
            </a:r>
            <a:endParaRPr lang="en-US" altLang="ja-JP" sz="1100" b="1" dirty="0">
              <a:solidFill>
                <a:srgbClr val="FF0000"/>
              </a:solidFill>
            </a:endParaRPr>
          </a:p>
        </p:txBody>
      </p:sp>
    </p:spTree>
    <p:extLst>
      <p:ext uri="{BB962C8B-B14F-4D97-AF65-F5344CB8AC3E}">
        <p14:creationId xmlns:p14="http://schemas.microsoft.com/office/powerpoint/2010/main" val="483668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47838" y="2120900"/>
            <a:ext cx="6987996" cy="584775"/>
          </a:xfrm>
          <a:prstGeom prst="rect">
            <a:avLst/>
          </a:prstGeom>
        </p:spPr>
        <p:txBody>
          <a:bodyPr wrap="square" anchor="ctr">
            <a:spAutoFit/>
          </a:bodyPr>
          <a:lstStyle/>
          <a:p>
            <a:r>
              <a:rPr lang="en-US" altLang="ja-JP" sz="3200" b="1" dirty="0">
                <a:latin typeface="Calibri" panose="020F0502020204030204" pitchFamily="34" charset="0"/>
                <a:ea typeface="Tahoma" panose="020B0604030504040204" pitchFamily="34" charset="0"/>
                <a:cs typeface="Tahoma" panose="020B0604030504040204" pitchFamily="34" charset="0"/>
              </a:rPr>
              <a:t>Search &amp; Event </a:t>
            </a:r>
          </a:p>
        </p:txBody>
      </p:sp>
    </p:spTree>
    <p:extLst>
      <p:ext uri="{BB962C8B-B14F-4D97-AF65-F5344CB8AC3E}">
        <p14:creationId xmlns:p14="http://schemas.microsoft.com/office/powerpoint/2010/main" val="101840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0606" y="4785"/>
            <a:ext cx="9053394" cy="599104"/>
          </a:xfrm>
          <a:prstGeom prst="rect">
            <a:avLst/>
          </a:prstGeom>
        </p:spPr>
        <p:txBody>
          <a:bodyPr bIns="0" anchor="ctr"/>
          <a:lstStyle>
            <a:lvl1pPr algn="l" defTabSz="685800" rtl="0" eaLnBrk="1" latinLnBrk="0" hangingPunct="1">
              <a:lnSpc>
                <a:spcPct val="90000"/>
              </a:lnSpc>
              <a:spcBef>
                <a:spcPct val="0"/>
              </a:spcBef>
              <a:buNone/>
              <a:defRPr kumimoji="1" sz="3300" kern="1200">
                <a:solidFill>
                  <a:schemeClr val="accent1"/>
                </a:solidFill>
                <a:latin typeface="+mj-lt"/>
                <a:ea typeface="+mj-ea"/>
                <a:cs typeface="+mj-cs"/>
              </a:defRPr>
            </a:lvl1pPr>
          </a:lstStyle>
          <a:p>
            <a:pPr lvl="0" defTabSz="914400" fontAlgn="auto">
              <a:lnSpc>
                <a:spcPct val="100000"/>
              </a:lnSpc>
              <a:spcBef>
                <a:spcPts val="0"/>
              </a:spcBef>
              <a:spcAft>
                <a:spcPts val="0"/>
              </a:spcAft>
              <a:defRPr/>
            </a:pPr>
            <a:r>
              <a:rPr lang="en-US" altLang="ja-JP" sz="3200" dirty="0" smtClean="0">
                <a:latin typeface="Calibri" panose="020F0502020204030204" pitchFamily="34" charset="0"/>
                <a:ea typeface="Meiryo UI" panose="020B0604030504040204" pitchFamily="50" charset="-128"/>
                <a:cs typeface="Calibri" panose="020F0502020204030204" pitchFamily="34" charset="0"/>
              </a:rPr>
              <a:t>3. </a:t>
            </a:r>
            <a:r>
              <a:rPr lang="en-US" altLang="ja-JP" sz="3200" dirty="0">
                <a:latin typeface="Calibri" panose="020F0502020204030204" pitchFamily="34" charset="0"/>
                <a:ea typeface="Yu Gothic UI" panose="020B0500000000000000" pitchFamily="50" charset="-128"/>
                <a:cs typeface="Calibri" panose="020F0502020204030204" pitchFamily="34" charset="0"/>
              </a:rPr>
              <a:t>Change “color” or “black &amp; white” search condition</a:t>
            </a:r>
          </a:p>
        </p:txBody>
      </p:sp>
      <p:sp>
        <p:nvSpPr>
          <p:cNvPr id="19" name="テキスト ボックス 18"/>
          <p:cNvSpPr txBox="1"/>
          <p:nvPr/>
        </p:nvSpPr>
        <p:spPr>
          <a:xfrm>
            <a:off x="83130" y="648386"/>
            <a:ext cx="1455387" cy="778173"/>
          </a:xfrm>
          <a:prstGeom prst="rect">
            <a:avLst/>
          </a:prstGeom>
          <a:solidFill>
            <a:srgbClr val="4472C4"/>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prstClr val="white"/>
                </a:solidFill>
                <a:effectLst/>
                <a:uLnTx/>
                <a:uFillTx/>
              </a:rPr>
              <a:t>Target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prstClr val="white"/>
                </a:solidFill>
                <a:effectLst/>
                <a:uLnTx/>
                <a:uFillTx/>
              </a:rPr>
              <a:t>Product</a:t>
            </a:r>
            <a:endParaRPr kumimoji="0" lang="ja-JP" altLang="en-US" sz="1800" b="0" i="0" u="none" strike="noStrike" kern="0" cap="none" spc="0" normalizeH="0" baseline="0" noProof="0" dirty="0" smtClean="0">
              <a:ln>
                <a:noFill/>
              </a:ln>
              <a:solidFill>
                <a:prstClr val="white"/>
              </a:solidFill>
              <a:effectLst/>
              <a:uLnTx/>
              <a:uFillTx/>
            </a:endParaRPr>
          </a:p>
        </p:txBody>
      </p:sp>
      <p:sp>
        <p:nvSpPr>
          <p:cNvPr id="20" name="テキスト プレースホルダー 14"/>
          <p:cNvSpPr txBox="1">
            <a:spLocks/>
          </p:cNvSpPr>
          <p:nvPr/>
        </p:nvSpPr>
        <p:spPr>
          <a:xfrm>
            <a:off x="1582425" y="654512"/>
            <a:ext cx="644175" cy="772047"/>
          </a:xfrm>
          <a:prstGeom prst="rect">
            <a:avLst/>
          </a:prstGeom>
          <a:solidFill>
            <a:schemeClr val="accent1">
              <a:lumMod val="20000"/>
              <a:lumOff val="80000"/>
            </a:schemeClr>
          </a:solidFill>
          <a:ln>
            <a:solidFill>
              <a:sysClr val="windowText" lastClr="000000"/>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fontAlgn="auto">
              <a:lnSpc>
                <a:spcPct val="100000"/>
              </a:lnSpc>
              <a:spcBef>
                <a:spcPts val="0"/>
              </a:spcBef>
              <a:spcAft>
                <a:spcPts val="0"/>
              </a:spcAft>
              <a:buNone/>
              <a:defRPr/>
            </a:pPr>
            <a:r>
              <a:rPr lang="en-GB" altLang="ja-JP" sz="1200" b="1" dirty="0" smtClean="0">
                <a:solidFill>
                  <a:prstClr val="black"/>
                </a:solidFill>
                <a:latin typeface="+mj-lt"/>
                <a:ea typeface="游ゴシック" panose="020B0400000000000000" pitchFamily="50" charset="-128"/>
                <a:cs typeface="Calibri" panose="020F0502020204030204" pitchFamily="34" charset="0"/>
              </a:rPr>
              <a:t>Server</a:t>
            </a:r>
            <a:endParaRPr lang="en-GB" altLang="ja-JP" sz="1200" b="1" dirty="0">
              <a:solidFill>
                <a:prstClr val="black"/>
              </a:solidFill>
              <a:latin typeface="+mj-lt"/>
              <a:ea typeface="游ゴシック" panose="020B0400000000000000" pitchFamily="50" charset="-128"/>
              <a:cs typeface="Calibri" panose="020F0502020204030204" pitchFamily="34" charset="0"/>
            </a:endParaRPr>
          </a:p>
        </p:txBody>
      </p:sp>
      <p:sp>
        <p:nvSpPr>
          <p:cNvPr id="21" name="テキスト ボックス 20"/>
          <p:cNvSpPr txBox="1"/>
          <p:nvPr/>
        </p:nvSpPr>
        <p:spPr>
          <a:xfrm>
            <a:off x="4454613" y="654512"/>
            <a:ext cx="644936" cy="774749"/>
          </a:xfrm>
          <a:prstGeom prst="rect">
            <a:avLst/>
          </a:prstGeom>
          <a:noFill/>
          <a:ln>
            <a:solidFill>
              <a:sysClr val="windowText" lastClr="000000"/>
            </a:solidFill>
          </a:ln>
        </p:spPr>
        <p:txBody>
          <a:bodyPr wrap="non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kern="0" dirty="0" smtClean="0">
                <a:latin typeface="+mj-lt"/>
                <a:ea typeface="游ゴシック"/>
                <a:cs typeface="Calibri"/>
              </a:rPr>
              <a:t>V1.5.1</a:t>
            </a:r>
            <a:endParaRPr kumimoji="0" lang="ja-JP" altLang="en-US" sz="12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23" name="テキスト プレースホルダー 14"/>
          <p:cNvSpPr txBox="1">
            <a:spLocks/>
          </p:cNvSpPr>
          <p:nvPr/>
        </p:nvSpPr>
        <p:spPr>
          <a:xfrm>
            <a:off x="2275086" y="657952"/>
            <a:ext cx="2134800" cy="363600"/>
          </a:xfrm>
          <a:prstGeom prst="rect">
            <a:avLst/>
          </a:prstGeom>
          <a:ln>
            <a:solidFill>
              <a:sysClr val="windowText" lastClr="000000"/>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fontAlgn="auto">
              <a:lnSpc>
                <a:spcPct val="100000"/>
              </a:lnSpc>
              <a:spcBef>
                <a:spcPts val="0"/>
              </a:spcBef>
              <a:spcAft>
                <a:spcPts val="0"/>
              </a:spcAft>
              <a:buNone/>
              <a:defRPr/>
            </a:pPr>
            <a:r>
              <a:rPr lang="en-US" altLang="ja-JP" sz="1200" dirty="0">
                <a:solidFill>
                  <a:prstClr val="black"/>
                </a:solidFill>
                <a:latin typeface="+mj-lt"/>
                <a:ea typeface="游ゴシック" panose="020B0400000000000000" pitchFamily="50" charset="-128"/>
                <a:cs typeface="Calibri" panose="020F0502020204030204" pitchFamily="34" charset="0"/>
              </a:rPr>
              <a:t>i-PRO Active Guard for </a:t>
            </a:r>
            <a:r>
              <a:rPr lang="en-US" altLang="ja-JP" sz="1200" dirty="0" smtClean="0">
                <a:solidFill>
                  <a:prstClr val="black"/>
                </a:solidFill>
                <a:ea typeface="游ゴシック" panose="020B0400000000000000" pitchFamily="50" charset="-128"/>
                <a:cs typeface="Calibri" panose="020F0502020204030204" pitchFamily="34" charset="0"/>
              </a:rPr>
              <a:t>VMS</a:t>
            </a:r>
            <a:endParaRPr lang="en-US" altLang="ja-JP" sz="1200" dirty="0">
              <a:solidFill>
                <a:prstClr val="black"/>
              </a:solidFill>
              <a:ea typeface="游ゴシック" panose="020B0400000000000000" pitchFamily="50" charset="-128"/>
              <a:cs typeface="Calibri" panose="020F0502020204030204" pitchFamily="34" charset="0"/>
            </a:endParaRPr>
          </a:p>
        </p:txBody>
      </p:sp>
      <p:sp>
        <p:nvSpPr>
          <p:cNvPr id="24" name="テキスト プレースホルダー 14"/>
          <p:cNvSpPr txBox="1">
            <a:spLocks/>
          </p:cNvSpPr>
          <p:nvPr/>
        </p:nvSpPr>
        <p:spPr>
          <a:xfrm>
            <a:off x="5139942" y="654005"/>
            <a:ext cx="636844" cy="775256"/>
          </a:xfrm>
          <a:prstGeom prst="rect">
            <a:avLst/>
          </a:prstGeom>
          <a:solidFill>
            <a:schemeClr val="accent1">
              <a:lumMod val="20000"/>
              <a:lumOff val="80000"/>
            </a:schemeClr>
          </a:solidFill>
          <a:ln>
            <a:solidFill>
              <a:sysClr val="windowText" lastClr="000000"/>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fontAlgn="auto">
              <a:lnSpc>
                <a:spcPct val="100000"/>
              </a:lnSpc>
              <a:spcBef>
                <a:spcPts val="0"/>
              </a:spcBef>
              <a:spcAft>
                <a:spcPts val="0"/>
              </a:spcAft>
              <a:buNone/>
              <a:defRPr/>
            </a:pPr>
            <a:r>
              <a:rPr lang="en-GB" altLang="ja-JP" sz="1200" b="1" dirty="0" smtClean="0">
                <a:solidFill>
                  <a:prstClr val="black"/>
                </a:solidFill>
                <a:latin typeface="+mj-lt"/>
                <a:ea typeface="游ゴシック" panose="020B0400000000000000" pitchFamily="50" charset="-128"/>
                <a:cs typeface="Calibri" panose="020F0502020204030204" pitchFamily="34" charset="0"/>
              </a:rPr>
              <a:t>Plug-in</a:t>
            </a:r>
            <a:endParaRPr lang="en-GB" altLang="ja-JP" sz="1200" b="1" dirty="0">
              <a:solidFill>
                <a:prstClr val="black"/>
              </a:solidFill>
              <a:latin typeface="+mj-lt"/>
              <a:ea typeface="游ゴシック" panose="020B0400000000000000" pitchFamily="50" charset="-128"/>
              <a:cs typeface="Calibri" panose="020F0502020204030204" pitchFamily="34" charset="0"/>
            </a:endParaRPr>
          </a:p>
        </p:txBody>
      </p:sp>
      <p:sp>
        <p:nvSpPr>
          <p:cNvPr id="25" name="テキスト ボックス 24"/>
          <p:cNvSpPr txBox="1"/>
          <p:nvPr/>
        </p:nvSpPr>
        <p:spPr>
          <a:xfrm>
            <a:off x="5817179" y="657951"/>
            <a:ext cx="2542167" cy="231735"/>
          </a:xfrm>
          <a:prstGeom prst="rect">
            <a:avLst/>
          </a:prstGeom>
          <a:noFill/>
          <a:ln>
            <a:solidFill>
              <a:sysClr val="windowText" lastClr="000000"/>
            </a:solidFill>
          </a:ln>
        </p:spPr>
        <p:txBody>
          <a:bodyPr wrap="none" lIns="91440" tIns="45720" rIns="91440" bIns="4572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ja-JP" sz="1200" dirty="0">
                <a:solidFill>
                  <a:prstClr val="black"/>
                </a:solidFill>
                <a:ea typeface="游ゴシック" panose="020B0400000000000000" pitchFamily="50" charset="-128"/>
                <a:cs typeface="Calibri" panose="020F0502020204030204" pitchFamily="34" charset="0"/>
              </a:rPr>
              <a:t>i-PRO Active </a:t>
            </a:r>
            <a:r>
              <a:rPr lang="en-GB" altLang="ja-JP" sz="1200" dirty="0" smtClean="0">
                <a:solidFill>
                  <a:prstClr val="black"/>
                </a:solidFill>
                <a:ea typeface="游ゴシック" panose="020B0400000000000000" pitchFamily="50" charset="-128"/>
                <a:cs typeface="Calibri" panose="020F0502020204030204" pitchFamily="34" charset="0"/>
              </a:rPr>
              <a:t>Guard </a:t>
            </a:r>
            <a:r>
              <a:rPr kumimoji="0" lang="en-US" altLang="ja-JP" sz="1200" kern="0" dirty="0" smtClean="0">
                <a:latin typeface="+mj-lt"/>
                <a:ea typeface="游ゴシック"/>
                <a:cs typeface="Calibri"/>
              </a:rPr>
              <a:t>Plug-in for VI</a:t>
            </a:r>
            <a:endParaRPr kumimoji="0" lang="ja-JP" altLang="en-US" sz="12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26" name="テキスト ボックス 25"/>
          <p:cNvSpPr txBox="1"/>
          <p:nvPr/>
        </p:nvSpPr>
        <p:spPr>
          <a:xfrm>
            <a:off x="8400211" y="653031"/>
            <a:ext cx="644936" cy="776230"/>
          </a:xfrm>
          <a:prstGeom prst="rect">
            <a:avLst/>
          </a:prstGeom>
          <a:noFill/>
          <a:ln>
            <a:solidFill>
              <a:sysClr val="windowText" lastClr="000000"/>
            </a:solidFill>
          </a:ln>
        </p:spPr>
        <p:txBody>
          <a:bodyPr wrap="non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kern="0" dirty="0" smtClean="0">
                <a:latin typeface="+mj-lt"/>
                <a:ea typeface="游ゴシック"/>
                <a:cs typeface="Calibri"/>
              </a:rPr>
              <a:t>V1.5.1</a:t>
            </a:r>
            <a:endParaRPr kumimoji="0" lang="ja-JP" altLang="en-US" sz="12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28" name="テキスト ボックス 27"/>
          <p:cNvSpPr txBox="1"/>
          <p:nvPr/>
        </p:nvSpPr>
        <p:spPr>
          <a:xfrm>
            <a:off x="5820032" y="927739"/>
            <a:ext cx="2537254" cy="231735"/>
          </a:xfrm>
          <a:prstGeom prst="rect">
            <a:avLst/>
          </a:prstGeom>
          <a:noFill/>
          <a:ln>
            <a:solidFill>
              <a:sysClr val="windowText" lastClr="000000"/>
            </a:solidFill>
          </a:ln>
        </p:spPr>
        <p:txBody>
          <a:bodyPr wrap="none" lIns="91440" tIns="45720" rIns="91440" bIns="4572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ja-JP" sz="1200" dirty="0">
                <a:solidFill>
                  <a:prstClr val="black"/>
                </a:solidFill>
                <a:ea typeface="游ゴシック" panose="020B0400000000000000" pitchFamily="50" charset="-128"/>
                <a:cs typeface="Calibri" panose="020F0502020204030204" pitchFamily="34" charset="0"/>
              </a:rPr>
              <a:t>i-PRO Active </a:t>
            </a:r>
            <a:r>
              <a:rPr lang="en-GB" altLang="ja-JP" sz="1200" dirty="0" smtClean="0">
                <a:solidFill>
                  <a:prstClr val="black"/>
                </a:solidFill>
                <a:ea typeface="游ゴシック" panose="020B0400000000000000" pitchFamily="50" charset="-128"/>
                <a:cs typeface="Calibri" panose="020F0502020204030204" pitchFamily="34" charset="0"/>
              </a:rPr>
              <a:t>Guard </a:t>
            </a:r>
            <a:r>
              <a:rPr kumimoji="0" lang="en-US" altLang="ja-JP" sz="1200" kern="0" dirty="0" smtClean="0">
                <a:latin typeface="+mj-lt"/>
                <a:ea typeface="游ゴシック"/>
                <a:cs typeface="Calibri"/>
              </a:rPr>
              <a:t>Plug-in for </a:t>
            </a:r>
            <a:r>
              <a:rPr kumimoji="0" lang="en-US" altLang="ja-JP" sz="1200" kern="0" dirty="0" err="1" smtClean="0">
                <a:latin typeface="+mj-lt"/>
                <a:ea typeface="游ゴシック"/>
                <a:cs typeface="Calibri"/>
              </a:rPr>
              <a:t>Genetec</a:t>
            </a:r>
            <a:endParaRPr kumimoji="0" lang="ja-JP" altLang="en-US" sz="12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29" name="テキスト ボックス 28"/>
          <p:cNvSpPr txBox="1"/>
          <p:nvPr/>
        </p:nvSpPr>
        <p:spPr>
          <a:xfrm>
            <a:off x="5824154" y="1197526"/>
            <a:ext cx="2537254" cy="231735"/>
          </a:xfrm>
          <a:prstGeom prst="rect">
            <a:avLst/>
          </a:prstGeom>
          <a:noFill/>
          <a:ln>
            <a:solidFill>
              <a:sysClr val="windowText" lastClr="000000"/>
            </a:solidFill>
          </a:ln>
        </p:spPr>
        <p:txBody>
          <a:bodyPr wrap="none" lIns="91440" tIns="45720" rIns="91440" bIns="4572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ja-JP" sz="1200" dirty="0">
                <a:solidFill>
                  <a:prstClr val="black"/>
                </a:solidFill>
                <a:ea typeface="游ゴシック" panose="020B0400000000000000" pitchFamily="50" charset="-128"/>
                <a:cs typeface="Calibri" panose="020F0502020204030204" pitchFamily="34" charset="0"/>
              </a:rPr>
              <a:t>i-PRO Active </a:t>
            </a:r>
            <a:r>
              <a:rPr lang="en-GB" altLang="ja-JP" sz="1200" dirty="0" smtClean="0">
                <a:solidFill>
                  <a:prstClr val="black"/>
                </a:solidFill>
                <a:ea typeface="游ゴシック" panose="020B0400000000000000" pitchFamily="50" charset="-128"/>
                <a:cs typeface="Calibri" panose="020F0502020204030204" pitchFamily="34" charset="0"/>
              </a:rPr>
              <a:t>Guard </a:t>
            </a:r>
            <a:r>
              <a:rPr kumimoji="0" lang="en-US" altLang="ja-JP" sz="1200" kern="0" dirty="0" smtClean="0">
                <a:latin typeface="+mj-lt"/>
                <a:ea typeface="游ゴシック"/>
                <a:cs typeface="Calibri"/>
              </a:rPr>
              <a:t>Plug-in for ASM300</a:t>
            </a:r>
            <a:endParaRPr kumimoji="0" lang="ja-JP" altLang="en-US" sz="12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31" name="テキスト プレースホルダー 14"/>
          <p:cNvSpPr txBox="1">
            <a:spLocks/>
          </p:cNvSpPr>
          <p:nvPr/>
        </p:nvSpPr>
        <p:spPr>
          <a:xfrm>
            <a:off x="2271581" y="1062960"/>
            <a:ext cx="2138305" cy="363600"/>
          </a:xfrm>
          <a:prstGeom prst="rect">
            <a:avLst/>
          </a:prstGeom>
          <a:ln>
            <a:solidFill>
              <a:sysClr val="windowText" lastClr="000000"/>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fontAlgn="auto">
              <a:lnSpc>
                <a:spcPct val="100000"/>
              </a:lnSpc>
              <a:spcBef>
                <a:spcPts val="0"/>
              </a:spcBef>
              <a:spcAft>
                <a:spcPts val="0"/>
              </a:spcAft>
              <a:buNone/>
              <a:defRPr/>
            </a:pPr>
            <a:r>
              <a:rPr lang="en-US" altLang="ja-JP" sz="1200" dirty="0">
                <a:solidFill>
                  <a:prstClr val="black"/>
                </a:solidFill>
                <a:latin typeface="+mj-lt"/>
                <a:ea typeface="游ゴシック" panose="020B0400000000000000" pitchFamily="50" charset="-128"/>
                <a:cs typeface="Calibri" panose="020F0502020204030204" pitchFamily="34" charset="0"/>
              </a:rPr>
              <a:t>i-PRO Active Guard for </a:t>
            </a:r>
            <a:r>
              <a:rPr lang="en-US" altLang="ja-JP" sz="1200" dirty="0" smtClean="0">
                <a:solidFill>
                  <a:prstClr val="black"/>
                </a:solidFill>
                <a:ea typeface="游ゴシック" panose="020B0400000000000000" pitchFamily="50" charset="-128"/>
                <a:cs typeface="Calibri" panose="020F0502020204030204" pitchFamily="34" charset="0"/>
              </a:rPr>
              <a:t>ASM300</a:t>
            </a:r>
            <a:endParaRPr lang="en-US" altLang="ja-JP" sz="1200" dirty="0">
              <a:solidFill>
                <a:prstClr val="black"/>
              </a:solidFill>
              <a:ea typeface="游ゴシック" panose="020B0400000000000000" pitchFamily="50" charset="-128"/>
              <a:cs typeface="Calibri" panose="020F0502020204030204" pitchFamily="34" charset="0"/>
            </a:endParaRPr>
          </a:p>
        </p:txBody>
      </p:sp>
      <p:sp>
        <p:nvSpPr>
          <p:cNvPr id="5" name="テキスト ボックス 4"/>
          <p:cNvSpPr txBox="1"/>
          <p:nvPr/>
        </p:nvSpPr>
        <p:spPr>
          <a:xfrm>
            <a:off x="2996328" y="2242739"/>
            <a:ext cx="1529778" cy="307777"/>
          </a:xfrm>
          <a:prstGeom prst="rect">
            <a:avLst/>
          </a:prstGeom>
          <a:noFill/>
        </p:spPr>
        <p:txBody>
          <a:bodyPr wrap="none" rtlCol="0">
            <a:spAutoFit/>
          </a:bodyPr>
          <a:lstStyle/>
          <a:p>
            <a:pPr marL="285750" indent="-285750">
              <a:buFont typeface="Wingdings" panose="05000000000000000000" pitchFamily="2" charset="2"/>
              <a:buChar char="p"/>
            </a:pPr>
            <a:r>
              <a:rPr kumimoji="1" lang="en-US" altLang="ja-JP" sz="1400" dirty="0" smtClean="0"/>
              <a:t>People search </a:t>
            </a:r>
            <a:endParaRPr kumimoji="1" lang="ja-JP" altLang="en-US" sz="1400" dirty="0"/>
          </a:p>
        </p:txBody>
      </p:sp>
      <p:sp>
        <p:nvSpPr>
          <p:cNvPr id="17" name="テキスト ボックス 16"/>
          <p:cNvSpPr txBox="1"/>
          <p:nvPr/>
        </p:nvSpPr>
        <p:spPr>
          <a:xfrm>
            <a:off x="4589627" y="2248923"/>
            <a:ext cx="1556516" cy="307777"/>
          </a:xfrm>
          <a:prstGeom prst="rect">
            <a:avLst/>
          </a:prstGeom>
          <a:noFill/>
        </p:spPr>
        <p:txBody>
          <a:bodyPr wrap="none" rtlCol="0">
            <a:spAutoFit/>
          </a:bodyPr>
          <a:lstStyle/>
          <a:p>
            <a:pPr marL="285750" indent="-285750">
              <a:buFont typeface="Wingdings" panose="05000000000000000000" pitchFamily="2" charset="2"/>
              <a:buChar char="p"/>
            </a:pPr>
            <a:r>
              <a:rPr lang="en-US" altLang="ja-JP" sz="1400" dirty="0" smtClean="0"/>
              <a:t>Vehic</a:t>
            </a:r>
            <a:r>
              <a:rPr kumimoji="1" lang="en-US" altLang="ja-JP" sz="1400" dirty="0" smtClean="0"/>
              <a:t>le search </a:t>
            </a:r>
            <a:endParaRPr kumimoji="1" lang="ja-JP" altLang="en-US" sz="1400" dirty="0"/>
          </a:p>
        </p:txBody>
      </p:sp>
      <p:sp>
        <p:nvSpPr>
          <p:cNvPr id="18" name="テキスト ボックス 17"/>
          <p:cNvSpPr txBox="1"/>
          <p:nvPr/>
        </p:nvSpPr>
        <p:spPr>
          <a:xfrm>
            <a:off x="6405469" y="2248923"/>
            <a:ext cx="2152805" cy="307777"/>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1400" dirty="0" smtClean="0"/>
              <a:t>People </a:t>
            </a:r>
            <a:r>
              <a:rPr kumimoji="1" lang="en-US" altLang="ja-JP" sz="1400" dirty="0" err="1" smtClean="0"/>
              <a:t>watchlist</a:t>
            </a:r>
            <a:r>
              <a:rPr kumimoji="1" lang="en-US" altLang="ja-JP" sz="1400" dirty="0" smtClean="0"/>
              <a:t> setup </a:t>
            </a:r>
            <a:endParaRPr kumimoji="1" lang="ja-JP" altLang="en-US" sz="1400" dirty="0"/>
          </a:p>
        </p:txBody>
      </p:sp>
      <p:sp>
        <p:nvSpPr>
          <p:cNvPr id="27" name="正方形/長方形 26"/>
          <p:cNvSpPr/>
          <p:nvPr/>
        </p:nvSpPr>
        <p:spPr>
          <a:xfrm>
            <a:off x="167557" y="1451788"/>
            <a:ext cx="8364784" cy="338554"/>
          </a:xfrm>
          <a:prstGeom prst="rect">
            <a:avLst/>
          </a:prstGeom>
        </p:spPr>
        <p:txBody>
          <a:bodyPr wrap="square">
            <a:spAutoFit/>
          </a:bodyPr>
          <a:lstStyle/>
          <a:p>
            <a:pPr>
              <a:defRPr/>
            </a:pPr>
            <a:r>
              <a:rPr lang="en-US" altLang="ja-JP" sz="1600" dirty="0" smtClean="0">
                <a:solidFill>
                  <a:srgbClr val="000000"/>
                </a:solidFill>
                <a:latin typeface="+mn-lt"/>
                <a:ea typeface="Yu Gothic UI" panose="020B0500000000000000" pitchFamily="50" charset="-128"/>
              </a:rPr>
              <a:t>Change “color” or “black &amp; white” </a:t>
            </a:r>
            <a:r>
              <a:rPr lang="en-US" altLang="ja-JP" sz="1600" dirty="0">
                <a:solidFill>
                  <a:srgbClr val="000000"/>
                </a:solidFill>
                <a:latin typeface="+mn-lt"/>
                <a:ea typeface="Yu Gothic UI" panose="020B0500000000000000" pitchFamily="50" charset="-128"/>
              </a:rPr>
              <a:t>search </a:t>
            </a:r>
            <a:r>
              <a:rPr lang="en-US" altLang="ja-JP" sz="1600" dirty="0" smtClean="0">
                <a:solidFill>
                  <a:srgbClr val="000000"/>
                </a:solidFill>
                <a:latin typeface="+mn-lt"/>
                <a:ea typeface="Yu Gothic UI" panose="020B0500000000000000" pitchFamily="50" charset="-128"/>
              </a:rPr>
              <a:t>condition </a:t>
            </a:r>
            <a:r>
              <a:rPr lang="en-US" altLang="ja-JP" sz="1600" dirty="0">
                <a:solidFill>
                  <a:srgbClr val="000000"/>
                </a:solidFill>
                <a:latin typeface="+mn-lt"/>
                <a:ea typeface="Yu Gothic UI" panose="020B0500000000000000" pitchFamily="50" charset="-128"/>
              </a:rPr>
              <a:t>on the following </a:t>
            </a:r>
            <a:r>
              <a:rPr lang="en-US" altLang="ja-JP" sz="1600" dirty="0" smtClean="0">
                <a:solidFill>
                  <a:srgbClr val="000000"/>
                </a:solidFill>
                <a:latin typeface="+mn-lt"/>
                <a:ea typeface="Yu Gothic UI" panose="020B0500000000000000" pitchFamily="50" charset="-128"/>
              </a:rPr>
              <a:t>screens.</a:t>
            </a:r>
            <a:endParaRPr lang="en-US" altLang="ja-JP" sz="1600" dirty="0">
              <a:solidFill>
                <a:srgbClr val="000000"/>
              </a:solidFill>
              <a:latin typeface="+mn-lt"/>
              <a:ea typeface="Yu Gothic UI" panose="020B0500000000000000" pitchFamily="50" charset="-128"/>
            </a:endParaRPr>
          </a:p>
        </p:txBody>
      </p:sp>
      <p:sp>
        <p:nvSpPr>
          <p:cNvPr id="30" name="正方形/長方形 29"/>
          <p:cNvSpPr/>
          <p:nvPr/>
        </p:nvSpPr>
        <p:spPr>
          <a:xfrm>
            <a:off x="62529" y="2236445"/>
            <a:ext cx="1283591" cy="338554"/>
          </a:xfrm>
          <a:prstGeom prst="rect">
            <a:avLst/>
          </a:prstGeom>
        </p:spPr>
        <p:txBody>
          <a:bodyPr wrap="square">
            <a:spAutoFit/>
          </a:bodyPr>
          <a:lstStyle/>
          <a:p>
            <a:pPr marL="285750" lvl="0" indent="-285750">
              <a:buFont typeface="Wingdings" panose="05000000000000000000" pitchFamily="2" charset="2"/>
              <a:buChar char="n"/>
              <a:defRPr/>
            </a:pPr>
            <a:r>
              <a:rPr lang="en-US" sz="1600" dirty="0" smtClean="0">
                <a:solidFill>
                  <a:prstClr val="black"/>
                </a:solidFill>
                <a:latin typeface="Calibri" panose="020F0502020204030204" pitchFamily="34" charset="0"/>
                <a:ea typeface="Yu Gothic UI" pitchFamily="50" charset="-128"/>
                <a:cs typeface="Calibri" panose="020F0502020204030204" pitchFamily="34" charset="0"/>
              </a:rPr>
              <a:t>Before</a:t>
            </a:r>
          </a:p>
        </p:txBody>
      </p:sp>
      <p:sp>
        <p:nvSpPr>
          <p:cNvPr id="32" name="正方形/長方形 31"/>
          <p:cNvSpPr/>
          <p:nvPr/>
        </p:nvSpPr>
        <p:spPr>
          <a:xfrm>
            <a:off x="60256" y="3545722"/>
            <a:ext cx="1522170" cy="338554"/>
          </a:xfrm>
          <a:prstGeom prst="rect">
            <a:avLst/>
          </a:prstGeom>
        </p:spPr>
        <p:txBody>
          <a:bodyPr wrap="square">
            <a:spAutoFit/>
          </a:bodyPr>
          <a:lstStyle/>
          <a:p>
            <a:pPr marL="285750" lvl="0" indent="-285750">
              <a:buFont typeface="Wingdings" panose="05000000000000000000" pitchFamily="2" charset="2"/>
              <a:buChar char="n"/>
              <a:defRPr/>
            </a:pPr>
            <a:r>
              <a:rPr lang="en-US" sz="1600" dirty="0" smtClean="0">
                <a:solidFill>
                  <a:prstClr val="black"/>
                </a:solidFill>
                <a:latin typeface="Calibri" panose="020F0502020204030204" pitchFamily="34" charset="0"/>
                <a:ea typeface="Yu Gothic UI" pitchFamily="50" charset="-128"/>
                <a:cs typeface="Calibri" panose="020F0502020204030204" pitchFamily="34" charset="0"/>
              </a:rPr>
              <a:t>After</a:t>
            </a:r>
          </a:p>
        </p:txBody>
      </p:sp>
      <p:pic>
        <p:nvPicPr>
          <p:cNvPr id="33" name="図 32"/>
          <p:cNvPicPr>
            <a:picLocks noChangeAspect="1"/>
          </p:cNvPicPr>
          <p:nvPr/>
        </p:nvPicPr>
        <p:blipFill rotWithShape="1">
          <a:blip r:embed="rId2">
            <a:extLst>
              <a:ext uri="{28A0092B-C50C-407E-A947-70E740481C1C}">
                <a14:useLocalDpi xmlns:a14="http://schemas.microsoft.com/office/drawing/2010/main" val="0"/>
              </a:ext>
            </a:extLst>
          </a:blip>
          <a:srcRect l="2528" t="4411" b="8722"/>
          <a:stretch/>
        </p:blipFill>
        <p:spPr>
          <a:xfrm>
            <a:off x="167557" y="2616381"/>
            <a:ext cx="958219" cy="185352"/>
          </a:xfrm>
          <a:prstGeom prst="rect">
            <a:avLst/>
          </a:prstGeom>
        </p:spPr>
      </p:pic>
      <p:sp>
        <p:nvSpPr>
          <p:cNvPr id="9" name="二等辺三角形 8"/>
          <p:cNvSpPr/>
          <p:nvPr/>
        </p:nvSpPr>
        <p:spPr>
          <a:xfrm rot="10800000">
            <a:off x="776474" y="3125391"/>
            <a:ext cx="1128038" cy="2224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b="-2"/>
          <a:stretch/>
        </p:blipFill>
        <p:spPr>
          <a:xfrm>
            <a:off x="3083737" y="3676135"/>
            <a:ext cx="1513969" cy="1123037"/>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993" y="2534796"/>
            <a:ext cx="1745733" cy="1745733"/>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6015" y="2534795"/>
            <a:ext cx="2559359" cy="2265793"/>
          </a:xfrm>
          <a:prstGeom prst="rect">
            <a:avLst/>
          </a:prstGeom>
        </p:spPr>
      </p:pic>
      <p:sp>
        <p:nvSpPr>
          <p:cNvPr id="12" name="正方形/長方形 11"/>
          <p:cNvSpPr/>
          <p:nvPr/>
        </p:nvSpPr>
        <p:spPr>
          <a:xfrm>
            <a:off x="3089915" y="4466967"/>
            <a:ext cx="1117559" cy="1173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681882" y="3915030"/>
            <a:ext cx="1117559" cy="1173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7097640" y="3779101"/>
            <a:ext cx="1117559" cy="1173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367" y="3951371"/>
            <a:ext cx="2766300" cy="198137"/>
          </a:xfrm>
          <a:prstGeom prst="rect">
            <a:avLst/>
          </a:prstGeom>
        </p:spPr>
      </p:pic>
      <p:pic>
        <p:nvPicPr>
          <p:cNvPr id="36" name="図 35"/>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089915" y="2538846"/>
            <a:ext cx="1513969" cy="1081684"/>
          </a:xfrm>
          <a:prstGeom prst="rect">
            <a:avLst/>
          </a:prstGeom>
        </p:spPr>
      </p:pic>
      <p:sp>
        <p:nvSpPr>
          <p:cNvPr id="3" name="波線 2"/>
          <p:cNvSpPr/>
          <p:nvPr/>
        </p:nvSpPr>
        <p:spPr>
          <a:xfrm>
            <a:off x="3059025" y="3589640"/>
            <a:ext cx="1562982" cy="123898"/>
          </a:xfrm>
          <a:prstGeom prst="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C08D88B7-1D1D-A51C-7409-D0BCC8BC738A}"/>
              </a:ext>
            </a:extLst>
          </p:cNvPr>
          <p:cNvSpPr txBox="1"/>
          <p:nvPr/>
        </p:nvSpPr>
        <p:spPr>
          <a:xfrm>
            <a:off x="192054" y="1739448"/>
            <a:ext cx="5364930" cy="461665"/>
          </a:xfrm>
          <a:prstGeom prst="rect">
            <a:avLst/>
          </a:prstGeom>
          <a:noFill/>
          <a:ln>
            <a:noFill/>
          </a:ln>
        </p:spPr>
        <p:txBody>
          <a:bodyPr wrap="none" rtlCol="0">
            <a:spAutoFit/>
          </a:bodyPr>
          <a:lstStyle/>
          <a:p>
            <a:r>
              <a:rPr kumimoji="1" lang="en-US" altLang="ja-JP" sz="1200" dirty="0"/>
              <a:t>*Replaced the option “Color image only” to “Black &amp; White image only”</a:t>
            </a:r>
          </a:p>
          <a:p>
            <a:r>
              <a:rPr lang="en-US" altLang="ja-JP" sz="1200" dirty="0"/>
              <a:t>   Color image will be appeared when the option is unchecked (default : unchecked)</a:t>
            </a:r>
          </a:p>
        </p:txBody>
      </p:sp>
    </p:spTree>
    <p:extLst>
      <p:ext uri="{BB962C8B-B14F-4D97-AF65-F5344CB8AC3E}">
        <p14:creationId xmlns:p14="http://schemas.microsoft.com/office/powerpoint/2010/main" val="3975649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表 36"/>
          <p:cNvGraphicFramePr>
            <a:graphicFrameLocks noGrp="1"/>
          </p:cNvGraphicFramePr>
          <p:nvPr>
            <p:extLst>
              <p:ext uri="{D42A27DB-BD31-4B8C-83A1-F6EECF244321}">
                <p14:modId xmlns:p14="http://schemas.microsoft.com/office/powerpoint/2010/main" val="2668280657"/>
              </p:ext>
            </p:extLst>
          </p:nvPr>
        </p:nvGraphicFramePr>
        <p:xfrm>
          <a:off x="178704" y="1784166"/>
          <a:ext cx="8786122" cy="1339324"/>
        </p:xfrm>
        <a:graphic>
          <a:graphicData uri="http://schemas.openxmlformats.org/drawingml/2006/table">
            <a:tbl>
              <a:tblPr firstRow="1" bandRow="1">
                <a:tableStyleId>{5C22544A-7EE6-4342-B048-85BDC9FD1C3A}</a:tableStyleId>
              </a:tblPr>
              <a:tblGrid>
                <a:gridCol w="4065670">
                  <a:extLst>
                    <a:ext uri="{9D8B030D-6E8A-4147-A177-3AD203B41FA5}">
                      <a16:colId xmlns:a16="http://schemas.microsoft.com/office/drawing/2014/main" val="2940107808"/>
                    </a:ext>
                  </a:extLst>
                </a:gridCol>
                <a:gridCol w="2360226">
                  <a:extLst>
                    <a:ext uri="{9D8B030D-6E8A-4147-A177-3AD203B41FA5}">
                      <a16:colId xmlns:a16="http://schemas.microsoft.com/office/drawing/2014/main" val="1989913637"/>
                    </a:ext>
                  </a:extLst>
                </a:gridCol>
                <a:gridCol w="2360226">
                  <a:extLst>
                    <a:ext uri="{9D8B030D-6E8A-4147-A177-3AD203B41FA5}">
                      <a16:colId xmlns:a16="http://schemas.microsoft.com/office/drawing/2014/main" val="1997104905"/>
                    </a:ext>
                  </a:extLst>
                </a:gridCol>
              </a:tblGrid>
              <a:tr h="277191">
                <a:tc rowSpan="2">
                  <a:txBody>
                    <a:bodyPr/>
                    <a:lstStyle/>
                    <a:p>
                      <a:pPr algn="ctr"/>
                      <a:r>
                        <a:rPr kumimoji="1" lang="en-US" altLang="ja-JP" sz="1400" dirty="0" smtClean="0"/>
                        <a:t>Search condition</a:t>
                      </a:r>
                      <a:endParaRPr kumimoji="1" lang="ja-JP" altLang="en-US" sz="1400" dirty="0"/>
                    </a:p>
                  </a:txBody>
                  <a:tcPr anchor="ct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400" dirty="0" smtClean="0"/>
                        <a:t>Search result</a:t>
                      </a:r>
                      <a:endParaRPr kumimoji="1" lang="ja-JP" altLang="en-US" sz="1400" dirty="0" smtClean="0"/>
                    </a:p>
                  </a:txBody>
                  <a:tcPr>
                    <a:lnB w="12700" cap="flat" cmpd="sng" algn="ctr">
                      <a:solidFill>
                        <a:schemeClr val="bg1"/>
                      </a:solidFill>
                      <a:prstDash val="solid"/>
                      <a:round/>
                      <a:headEnd type="none" w="med" len="med"/>
                      <a:tailEnd type="none" w="med" len="med"/>
                    </a:lnB>
                  </a:tcPr>
                </a:tc>
                <a:tc hMerge="1">
                  <a:txBody>
                    <a:bodyPr/>
                    <a:lstStyle/>
                    <a:p>
                      <a:pPr algn="ctr"/>
                      <a:endParaRPr kumimoji="1" lang="ja-JP" altLang="en-US" sz="1400" dirty="0"/>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66858408"/>
                  </a:ext>
                </a:extLst>
              </a:tr>
              <a:tr h="277191">
                <a:tc vMerge="1">
                  <a:txBody>
                    <a:bodyPr/>
                    <a:lstStyle/>
                    <a:p>
                      <a:endParaRPr kumimoji="1" lang="ja-JP" altLang="en-US"/>
                    </a:p>
                  </a:txBody>
                  <a:tcPr/>
                </a:tc>
                <a:tc>
                  <a:txBody>
                    <a:bodyPr/>
                    <a:lstStyle/>
                    <a:p>
                      <a:pPr algn="ctr"/>
                      <a:r>
                        <a:rPr kumimoji="1" lang="en-US" altLang="ja-JP" sz="1400" b="1" dirty="0" smtClean="0">
                          <a:solidFill>
                            <a:schemeClr val="bg1"/>
                          </a:solidFill>
                        </a:rPr>
                        <a:t>Color</a:t>
                      </a:r>
                      <a:endParaRPr kumimoji="1" lang="ja-JP" altLang="en-US" sz="1400" b="1" dirty="0">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464E6"/>
                    </a:solidFill>
                  </a:tcPr>
                </a:tc>
                <a:tc>
                  <a:txBody>
                    <a:bodyPr/>
                    <a:lstStyle/>
                    <a:p>
                      <a:pPr algn="ctr"/>
                      <a:r>
                        <a:rPr kumimoji="1" lang="en-US" altLang="ja-JP" sz="1400" b="1" dirty="0" smtClean="0">
                          <a:solidFill>
                            <a:schemeClr val="bg1"/>
                          </a:solidFill>
                        </a:rPr>
                        <a:t>Black &amp; White</a:t>
                      </a:r>
                      <a:endParaRPr kumimoji="1" lang="ja-JP" altLang="en-US" sz="1400" b="1" dirty="0">
                        <a:solidFill>
                          <a:schemeClr val="bg1"/>
                        </a:solidFill>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464E6"/>
                    </a:solidFill>
                  </a:tcPr>
                </a:tc>
                <a:extLst>
                  <a:ext uri="{0D108BD9-81ED-4DB2-BD59-A6C34878D82A}">
                    <a16:rowId xmlns:a16="http://schemas.microsoft.com/office/drawing/2014/main" val="27518746"/>
                  </a:ext>
                </a:extLst>
              </a:tr>
              <a:tr h="364862">
                <a:tc>
                  <a:txBody>
                    <a:bodyPr/>
                    <a:lstStyle/>
                    <a:p>
                      <a:endParaRPr kumimoji="1" lang="ja-JP" altLang="en-US" dirty="0"/>
                    </a:p>
                  </a:txBody>
                  <a:tcPr/>
                </a:tc>
                <a:tc>
                  <a:txBody>
                    <a:bodyPr/>
                    <a:lstStyle/>
                    <a:p>
                      <a:pPr algn="ctr"/>
                      <a:r>
                        <a:rPr kumimoji="1" lang="en-US" altLang="ja-JP" sz="1400" b="1" dirty="0" smtClean="0">
                          <a:solidFill>
                            <a:srgbClr val="0000FF"/>
                          </a:solidFill>
                        </a:rPr>
                        <a:t>Yes</a:t>
                      </a:r>
                      <a:endParaRPr kumimoji="1" lang="ja-JP" altLang="en-US" sz="1400" b="1" dirty="0">
                        <a:solidFill>
                          <a:srgbClr val="0000FF"/>
                        </a:solidFill>
                      </a:endParaRPr>
                    </a:p>
                  </a:txBody>
                  <a:tcPr anchor="ctr">
                    <a:lnT w="38100" cap="flat" cmpd="sng" algn="ctr">
                      <a:solidFill>
                        <a:schemeClr val="bg1"/>
                      </a:solidFill>
                      <a:prstDash val="solid"/>
                      <a:round/>
                      <a:headEnd type="none" w="med" len="med"/>
                      <a:tailEnd type="none" w="med" len="med"/>
                    </a:lnT>
                  </a:tcPr>
                </a:tc>
                <a:tc>
                  <a:txBody>
                    <a:bodyPr/>
                    <a:lstStyle/>
                    <a:p>
                      <a:pPr algn="ctr"/>
                      <a:r>
                        <a:rPr kumimoji="1" lang="en-US" altLang="ja-JP" sz="1400" b="1" dirty="0" smtClean="0">
                          <a:solidFill>
                            <a:srgbClr val="0000FF"/>
                          </a:solidFill>
                        </a:rPr>
                        <a:t>Yes</a:t>
                      </a:r>
                      <a:endParaRPr kumimoji="1" lang="ja-JP" altLang="en-US" sz="1400" b="1" dirty="0">
                        <a:solidFill>
                          <a:srgbClr val="0000FF"/>
                        </a:solidFill>
                      </a:endParaRP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108461"/>
                  </a:ext>
                </a:extLst>
              </a:tr>
              <a:tr h="364862">
                <a:tc>
                  <a:txBody>
                    <a:bodyPr/>
                    <a:lstStyle/>
                    <a:p>
                      <a:endParaRPr kumimoji="1" lang="ja-JP" altLang="en-US"/>
                    </a:p>
                  </a:txBody>
                  <a:tcPr/>
                </a:tc>
                <a:tc>
                  <a:txBody>
                    <a:bodyPr/>
                    <a:lstStyle/>
                    <a:p>
                      <a:pPr algn="ctr"/>
                      <a:r>
                        <a:rPr kumimoji="1" lang="en-US" altLang="ja-JP" sz="1400" b="1" dirty="0" smtClean="0">
                          <a:solidFill>
                            <a:srgbClr val="0000FF"/>
                          </a:solidFill>
                        </a:rPr>
                        <a:t>Yes</a:t>
                      </a:r>
                      <a:endParaRPr kumimoji="1" lang="ja-JP" altLang="en-US" sz="1400" b="1" dirty="0">
                        <a:solidFill>
                          <a:srgbClr val="0000FF"/>
                        </a:solidFill>
                      </a:endParaRPr>
                    </a:p>
                  </a:txBody>
                  <a:tcPr anchor="ctr"/>
                </a:tc>
                <a:tc>
                  <a:txBody>
                    <a:bodyPr/>
                    <a:lstStyle/>
                    <a:p>
                      <a:pPr algn="ctr"/>
                      <a:r>
                        <a:rPr kumimoji="1" lang="en-US" altLang="ja-JP" sz="1400" b="1" dirty="0" smtClean="0">
                          <a:solidFill>
                            <a:srgbClr val="FF0000"/>
                          </a:solidFill>
                        </a:rPr>
                        <a:t>No</a:t>
                      </a:r>
                      <a:endParaRPr kumimoji="1" lang="ja-JP" altLang="en-US" sz="1400" b="1" dirty="0">
                        <a:solidFill>
                          <a:srgbClr val="FF0000"/>
                        </a:solidFill>
                      </a:endParaRPr>
                    </a:p>
                  </a:txBody>
                  <a:tcPr anchor="ctr"/>
                </a:tc>
                <a:extLst>
                  <a:ext uri="{0D108BD9-81ED-4DB2-BD59-A6C34878D82A}">
                    <a16:rowId xmlns:a16="http://schemas.microsoft.com/office/drawing/2014/main" val="2912546990"/>
                  </a:ext>
                </a:extLst>
              </a:tr>
            </a:tbl>
          </a:graphicData>
        </a:graphic>
      </p:graphicFrame>
      <p:sp>
        <p:nvSpPr>
          <p:cNvPr id="7" name="Title 1"/>
          <p:cNvSpPr txBox="1">
            <a:spLocks/>
          </p:cNvSpPr>
          <p:nvPr/>
        </p:nvSpPr>
        <p:spPr>
          <a:xfrm>
            <a:off x="90606" y="4785"/>
            <a:ext cx="9053394" cy="599104"/>
          </a:xfrm>
          <a:prstGeom prst="rect">
            <a:avLst/>
          </a:prstGeom>
        </p:spPr>
        <p:txBody>
          <a:bodyPr bIns="0" anchor="ctr"/>
          <a:lstStyle>
            <a:lvl1pPr algn="l" defTabSz="685800" rtl="0" eaLnBrk="1" latinLnBrk="0" hangingPunct="1">
              <a:lnSpc>
                <a:spcPct val="90000"/>
              </a:lnSpc>
              <a:spcBef>
                <a:spcPct val="0"/>
              </a:spcBef>
              <a:buNone/>
              <a:defRPr kumimoji="1" sz="3300" kern="1200">
                <a:solidFill>
                  <a:schemeClr val="accent1"/>
                </a:solidFill>
                <a:latin typeface="+mj-lt"/>
                <a:ea typeface="+mj-ea"/>
                <a:cs typeface="+mj-cs"/>
              </a:defRPr>
            </a:lvl1pPr>
          </a:lstStyle>
          <a:p>
            <a:pPr lvl="0" defTabSz="914400" fontAlgn="auto">
              <a:lnSpc>
                <a:spcPct val="100000"/>
              </a:lnSpc>
              <a:spcBef>
                <a:spcPts val="0"/>
              </a:spcBef>
              <a:spcAft>
                <a:spcPts val="0"/>
              </a:spcAft>
              <a:defRPr/>
            </a:pPr>
            <a:r>
              <a:rPr lang="en-US" altLang="ja-JP" sz="3200" dirty="0" smtClean="0">
                <a:latin typeface="Calibri" panose="020F0502020204030204" pitchFamily="34" charset="0"/>
                <a:ea typeface="Meiryo UI" panose="020B0604030504040204" pitchFamily="50" charset="-128"/>
                <a:cs typeface="Calibri" panose="020F0502020204030204" pitchFamily="34" charset="0"/>
              </a:rPr>
              <a:t>3. </a:t>
            </a:r>
            <a:r>
              <a:rPr lang="en-US" altLang="ja-JP" sz="3200" dirty="0">
                <a:latin typeface="Calibri" panose="020F0502020204030204" pitchFamily="34" charset="0"/>
                <a:ea typeface="Yu Gothic UI" panose="020B0500000000000000" pitchFamily="50" charset="-128"/>
                <a:cs typeface="Calibri" panose="020F0502020204030204" pitchFamily="34" charset="0"/>
              </a:rPr>
              <a:t>Change “color” or “black &amp; white” search condition</a:t>
            </a:r>
          </a:p>
        </p:txBody>
      </p:sp>
      <p:sp>
        <p:nvSpPr>
          <p:cNvPr id="19" name="テキスト ボックス 18"/>
          <p:cNvSpPr txBox="1"/>
          <p:nvPr/>
        </p:nvSpPr>
        <p:spPr>
          <a:xfrm>
            <a:off x="83130" y="648386"/>
            <a:ext cx="1455387" cy="778173"/>
          </a:xfrm>
          <a:prstGeom prst="rect">
            <a:avLst/>
          </a:prstGeom>
          <a:solidFill>
            <a:srgbClr val="4472C4"/>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prstClr val="white"/>
                </a:solidFill>
                <a:effectLst/>
                <a:uLnTx/>
                <a:uFillTx/>
              </a:rPr>
              <a:t>Target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prstClr val="white"/>
                </a:solidFill>
                <a:effectLst/>
                <a:uLnTx/>
                <a:uFillTx/>
              </a:rPr>
              <a:t>Product</a:t>
            </a:r>
            <a:endParaRPr kumimoji="0" lang="ja-JP" altLang="en-US" sz="1800" b="0" i="0" u="none" strike="noStrike" kern="0" cap="none" spc="0" normalizeH="0" baseline="0" noProof="0" dirty="0" smtClean="0">
              <a:ln>
                <a:noFill/>
              </a:ln>
              <a:solidFill>
                <a:prstClr val="white"/>
              </a:solidFill>
              <a:effectLst/>
              <a:uLnTx/>
              <a:uFillTx/>
            </a:endParaRPr>
          </a:p>
        </p:txBody>
      </p:sp>
      <p:sp>
        <p:nvSpPr>
          <p:cNvPr id="20" name="テキスト プレースホルダー 14"/>
          <p:cNvSpPr txBox="1">
            <a:spLocks/>
          </p:cNvSpPr>
          <p:nvPr/>
        </p:nvSpPr>
        <p:spPr>
          <a:xfrm>
            <a:off x="1582425" y="654512"/>
            <a:ext cx="644175" cy="772047"/>
          </a:xfrm>
          <a:prstGeom prst="rect">
            <a:avLst/>
          </a:prstGeom>
          <a:solidFill>
            <a:schemeClr val="accent1">
              <a:lumMod val="20000"/>
              <a:lumOff val="80000"/>
            </a:schemeClr>
          </a:solidFill>
          <a:ln>
            <a:solidFill>
              <a:sysClr val="windowText" lastClr="000000"/>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fontAlgn="auto">
              <a:lnSpc>
                <a:spcPct val="100000"/>
              </a:lnSpc>
              <a:spcBef>
                <a:spcPts val="0"/>
              </a:spcBef>
              <a:spcAft>
                <a:spcPts val="0"/>
              </a:spcAft>
              <a:buNone/>
              <a:defRPr/>
            </a:pPr>
            <a:r>
              <a:rPr lang="en-GB" altLang="ja-JP" sz="1200" b="1" dirty="0" smtClean="0">
                <a:solidFill>
                  <a:prstClr val="black"/>
                </a:solidFill>
                <a:latin typeface="+mj-lt"/>
                <a:ea typeface="游ゴシック" panose="020B0400000000000000" pitchFamily="50" charset="-128"/>
                <a:cs typeface="Calibri" panose="020F0502020204030204" pitchFamily="34" charset="0"/>
              </a:rPr>
              <a:t>Server</a:t>
            </a:r>
            <a:endParaRPr lang="en-GB" altLang="ja-JP" sz="1200" b="1" dirty="0">
              <a:solidFill>
                <a:prstClr val="black"/>
              </a:solidFill>
              <a:latin typeface="+mj-lt"/>
              <a:ea typeface="游ゴシック" panose="020B0400000000000000" pitchFamily="50" charset="-128"/>
              <a:cs typeface="Calibri" panose="020F0502020204030204" pitchFamily="34" charset="0"/>
            </a:endParaRPr>
          </a:p>
        </p:txBody>
      </p:sp>
      <p:sp>
        <p:nvSpPr>
          <p:cNvPr id="21" name="テキスト ボックス 20"/>
          <p:cNvSpPr txBox="1"/>
          <p:nvPr/>
        </p:nvSpPr>
        <p:spPr>
          <a:xfrm>
            <a:off x="4454613" y="654512"/>
            <a:ext cx="644936" cy="774749"/>
          </a:xfrm>
          <a:prstGeom prst="rect">
            <a:avLst/>
          </a:prstGeom>
          <a:noFill/>
          <a:ln>
            <a:solidFill>
              <a:sysClr val="windowText" lastClr="000000"/>
            </a:solidFill>
          </a:ln>
        </p:spPr>
        <p:txBody>
          <a:bodyPr wrap="non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kern="0" dirty="0" smtClean="0">
                <a:latin typeface="+mj-lt"/>
                <a:ea typeface="游ゴシック"/>
                <a:cs typeface="Calibri"/>
              </a:rPr>
              <a:t>V1.5.1</a:t>
            </a:r>
            <a:endParaRPr kumimoji="0" lang="ja-JP" altLang="en-US" sz="12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23" name="テキスト プレースホルダー 14"/>
          <p:cNvSpPr txBox="1">
            <a:spLocks/>
          </p:cNvSpPr>
          <p:nvPr/>
        </p:nvSpPr>
        <p:spPr>
          <a:xfrm>
            <a:off x="2275086" y="657952"/>
            <a:ext cx="2134800" cy="363600"/>
          </a:xfrm>
          <a:prstGeom prst="rect">
            <a:avLst/>
          </a:prstGeom>
          <a:ln>
            <a:solidFill>
              <a:sysClr val="windowText" lastClr="000000"/>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fontAlgn="auto">
              <a:lnSpc>
                <a:spcPct val="100000"/>
              </a:lnSpc>
              <a:spcBef>
                <a:spcPts val="0"/>
              </a:spcBef>
              <a:spcAft>
                <a:spcPts val="0"/>
              </a:spcAft>
              <a:buNone/>
              <a:defRPr/>
            </a:pPr>
            <a:r>
              <a:rPr lang="en-US" altLang="ja-JP" sz="1200" dirty="0">
                <a:solidFill>
                  <a:prstClr val="black"/>
                </a:solidFill>
                <a:latin typeface="+mj-lt"/>
                <a:ea typeface="游ゴシック" panose="020B0400000000000000" pitchFamily="50" charset="-128"/>
                <a:cs typeface="Calibri" panose="020F0502020204030204" pitchFamily="34" charset="0"/>
              </a:rPr>
              <a:t>i-PRO Active Guard for </a:t>
            </a:r>
            <a:r>
              <a:rPr lang="en-US" altLang="ja-JP" sz="1200" dirty="0" smtClean="0">
                <a:solidFill>
                  <a:prstClr val="black"/>
                </a:solidFill>
                <a:ea typeface="游ゴシック" panose="020B0400000000000000" pitchFamily="50" charset="-128"/>
                <a:cs typeface="Calibri" panose="020F0502020204030204" pitchFamily="34" charset="0"/>
              </a:rPr>
              <a:t>VMS</a:t>
            </a:r>
            <a:endParaRPr lang="en-US" altLang="ja-JP" sz="1200" dirty="0">
              <a:solidFill>
                <a:prstClr val="black"/>
              </a:solidFill>
              <a:ea typeface="游ゴシック" panose="020B0400000000000000" pitchFamily="50" charset="-128"/>
              <a:cs typeface="Calibri" panose="020F0502020204030204" pitchFamily="34" charset="0"/>
            </a:endParaRPr>
          </a:p>
        </p:txBody>
      </p:sp>
      <p:sp>
        <p:nvSpPr>
          <p:cNvPr id="24" name="テキスト プレースホルダー 14"/>
          <p:cNvSpPr txBox="1">
            <a:spLocks/>
          </p:cNvSpPr>
          <p:nvPr/>
        </p:nvSpPr>
        <p:spPr>
          <a:xfrm>
            <a:off x="5139942" y="654005"/>
            <a:ext cx="636844" cy="775256"/>
          </a:xfrm>
          <a:prstGeom prst="rect">
            <a:avLst/>
          </a:prstGeom>
          <a:solidFill>
            <a:schemeClr val="accent1">
              <a:lumMod val="20000"/>
              <a:lumOff val="80000"/>
            </a:schemeClr>
          </a:solidFill>
          <a:ln>
            <a:solidFill>
              <a:sysClr val="windowText" lastClr="000000"/>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fontAlgn="auto">
              <a:lnSpc>
                <a:spcPct val="100000"/>
              </a:lnSpc>
              <a:spcBef>
                <a:spcPts val="0"/>
              </a:spcBef>
              <a:spcAft>
                <a:spcPts val="0"/>
              </a:spcAft>
              <a:buNone/>
              <a:defRPr/>
            </a:pPr>
            <a:r>
              <a:rPr lang="en-GB" altLang="ja-JP" sz="1200" b="1" dirty="0" smtClean="0">
                <a:solidFill>
                  <a:prstClr val="black"/>
                </a:solidFill>
                <a:latin typeface="+mj-lt"/>
                <a:ea typeface="游ゴシック" panose="020B0400000000000000" pitchFamily="50" charset="-128"/>
                <a:cs typeface="Calibri" panose="020F0502020204030204" pitchFamily="34" charset="0"/>
              </a:rPr>
              <a:t>Plug-in</a:t>
            </a:r>
            <a:endParaRPr lang="en-GB" altLang="ja-JP" sz="1200" b="1" dirty="0">
              <a:solidFill>
                <a:prstClr val="black"/>
              </a:solidFill>
              <a:latin typeface="+mj-lt"/>
              <a:ea typeface="游ゴシック" panose="020B0400000000000000" pitchFamily="50" charset="-128"/>
              <a:cs typeface="Calibri" panose="020F0502020204030204" pitchFamily="34" charset="0"/>
            </a:endParaRPr>
          </a:p>
        </p:txBody>
      </p:sp>
      <p:sp>
        <p:nvSpPr>
          <p:cNvPr id="25" name="テキスト ボックス 24"/>
          <p:cNvSpPr txBox="1"/>
          <p:nvPr/>
        </p:nvSpPr>
        <p:spPr>
          <a:xfrm>
            <a:off x="5817179" y="657951"/>
            <a:ext cx="2542167" cy="231735"/>
          </a:xfrm>
          <a:prstGeom prst="rect">
            <a:avLst/>
          </a:prstGeom>
          <a:noFill/>
          <a:ln>
            <a:solidFill>
              <a:sysClr val="windowText" lastClr="000000"/>
            </a:solidFill>
          </a:ln>
        </p:spPr>
        <p:txBody>
          <a:bodyPr wrap="none" lIns="91440" tIns="45720" rIns="91440" bIns="4572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ja-JP" sz="1200" dirty="0">
                <a:solidFill>
                  <a:prstClr val="black"/>
                </a:solidFill>
                <a:ea typeface="游ゴシック" panose="020B0400000000000000" pitchFamily="50" charset="-128"/>
                <a:cs typeface="Calibri" panose="020F0502020204030204" pitchFamily="34" charset="0"/>
              </a:rPr>
              <a:t>i-PRO Active </a:t>
            </a:r>
            <a:r>
              <a:rPr lang="en-GB" altLang="ja-JP" sz="1200" dirty="0" smtClean="0">
                <a:solidFill>
                  <a:prstClr val="black"/>
                </a:solidFill>
                <a:ea typeface="游ゴシック" panose="020B0400000000000000" pitchFamily="50" charset="-128"/>
                <a:cs typeface="Calibri" panose="020F0502020204030204" pitchFamily="34" charset="0"/>
              </a:rPr>
              <a:t>Guard </a:t>
            </a:r>
            <a:r>
              <a:rPr kumimoji="0" lang="en-US" altLang="ja-JP" sz="1200" kern="0" dirty="0" smtClean="0">
                <a:latin typeface="+mj-lt"/>
                <a:ea typeface="游ゴシック"/>
                <a:cs typeface="Calibri"/>
              </a:rPr>
              <a:t>Plug-in for VI</a:t>
            </a:r>
            <a:endParaRPr kumimoji="0" lang="ja-JP" altLang="en-US" sz="12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26" name="テキスト ボックス 25"/>
          <p:cNvSpPr txBox="1"/>
          <p:nvPr/>
        </p:nvSpPr>
        <p:spPr>
          <a:xfrm>
            <a:off x="8400211" y="653031"/>
            <a:ext cx="644936" cy="776230"/>
          </a:xfrm>
          <a:prstGeom prst="rect">
            <a:avLst/>
          </a:prstGeom>
          <a:noFill/>
          <a:ln>
            <a:solidFill>
              <a:sysClr val="windowText" lastClr="000000"/>
            </a:solidFill>
          </a:ln>
        </p:spPr>
        <p:txBody>
          <a:bodyPr wrap="non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kern="0" dirty="0" smtClean="0">
                <a:latin typeface="+mj-lt"/>
                <a:ea typeface="游ゴシック"/>
                <a:cs typeface="Calibri"/>
              </a:rPr>
              <a:t>V1.5.1</a:t>
            </a:r>
            <a:endParaRPr kumimoji="0" lang="ja-JP" altLang="en-US" sz="12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28" name="テキスト ボックス 27"/>
          <p:cNvSpPr txBox="1"/>
          <p:nvPr/>
        </p:nvSpPr>
        <p:spPr>
          <a:xfrm>
            <a:off x="5820032" y="927739"/>
            <a:ext cx="2537254" cy="231735"/>
          </a:xfrm>
          <a:prstGeom prst="rect">
            <a:avLst/>
          </a:prstGeom>
          <a:noFill/>
          <a:ln>
            <a:solidFill>
              <a:sysClr val="windowText" lastClr="000000"/>
            </a:solidFill>
          </a:ln>
        </p:spPr>
        <p:txBody>
          <a:bodyPr wrap="none" lIns="91440" tIns="45720" rIns="91440" bIns="4572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ja-JP" sz="1200" dirty="0">
                <a:solidFill>
                  <a:prstClr val="black"/>
                </a:solidFill>
                <a:ea typeface="游ゴシック" panose="020B0400000000000000" pitchFamily="50" charset="-128"/>
                <a:cs typeface="Calibri" panose="020F0502020204030204" pitchFamily="34" charset="0"/>
              </a:rPr>
              <a:t>i-PRO Active </a:t>
            </a:r>
            <a:r>
              <a:rPr lang="en-GB" altLang="ja-JP" sz="1200" dirty="0" smtClean="0">
                <a:solidFill>
                  <a:prstClr val="black"/>
                </a:solidFill>
                <a:ea typeface="游ゴシック" panose="020B0400000000000000" pitchFamily="50" charset="-128"/>
                <a:cs typeface="Calibri" panose="020F0502020204030204" pitchFamily="34" charset="0"/>
              </a:rPr>
              <a:t>Guard </a:t>
            </a:r>
            <a:r>
              <a:rPr kumimoji="0" lang="en-US" altLang="ja-JP" sz="1200" kern="0" dirty="0" smtClean="0">
                <a:latin typeface="+mj-lt"/>
                <a:ea typeface="游ゴシック"/>
                <a:cs typeface="Calibri"/>
              </a:rPr>
              <a:t>Plug-in for </a:t>
            </a:r>
            <a:r>
              <a:rPr kumimoji="0" lang="en-US" altLang="ja-JP" sz="1200" kern="0" dirty="0" err="1" smtClean="0">
                <a:latin typeface="+mj-lt"/>
                <a:ea typeface="游ゴシック"/>
                <a:cs typeface="Calibri"/>
              </a:rPr>
              <a:t>Genetec</a:t>
            </a:r>
            <a:endParaRPr kumimoji="0" lang="ja-JP" altLang="en-US" sz="12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29" name="テキスト ボックス 28"/>
          <p:cNvSpPr txBox="1"/>
          <p:nvPr/>
        </p:nvSpPr>
        <p:spPr>
          <a:xfrm>
            <a:off x="5824154" y="1197526"/>
            <a:ext cx="2537254" cy="231735"/>
          </a:xfrm>
          <a:prstGeom prst="rect">
            <a:avLst/>
          </a:prstGeom>
          <a:noFill/>
          <a:ln>
            <a:solidFill>
              <a:sysClr val="windowText" lastClr="000000"/>
            </a:solidFill>
          </a:ln>
        </p:spPr>
        <p:txBody>
          <a:bodyPr wrap="none" lIns="91440" tIns="45720" rIns="91440" bIns="4572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ja-JP" sz="1200" dirty="0">
                <a:solidFill>
                  <a:prstClr val="black"/>
                </a:solidFill>
                <a:ea typeface="游ゴシック" panose="020B0400000000000000" pitchFamily="50" charset="-128"/>
                <a:cs typeface="Calibri" panose="020F0502020204030204" pitchFamily="34" charset="0"/>
              </a:rPr>
              <a:t>i-PRO Active </a:t>
            </a:r>
            <a:r>
              <a:rPr lang="en-GB" altLang="ja-JP" sz="1200" dirty="0" smtClean="0">
                <a:solidFill>
                  <a:prstClr val="black"/>
                </a:solidFill>
                <a:ea typeface="游ゴシック" panose="020B0400000000000000" pitchFamily="50" charset="-128"/>
                <a:cs typeface="Calibri" panose="020F0502020204030204" pitchFamily="34" charset="0"/>
              </a:rPr>
              <a:t>Guard </a:t>
            </a:r>
            <a:r>
              <a:rPr kumimoji="0" lang="en-US" altLang="ja-JP" sz="1200" kern="0" dirty="0" smtClean="0">
                <a:latin typeface="+mj-lt"/>
                <a:ea typeface="游ゴシック"/>
                <a:cs typeface="Calibri"/>
              </a:rPr>
              <a:t>Plug-in for ASM300</a:t>
            </a:r>
            <a:endParaRPr kumimoji="0" lang="ja-JP" altLang="en-US" sz="1200" i="0" u="none" strike="noStrike" kern="0" cap="none" spc="0" normalizeH="0" baseline="0" noProof="0" dirty="0">
              <a:ln>
                <a:noFill/>
              </a:ln>
              <a:solidFill>
                <a:prstClr val="white"/>
              </a:solidFill>
              <a:effectLst/>
              <a:uLnTx/>
              <a:uFillTx/>
              <a:latin typeface="+mj-lt"/>
              <a:cs typeface="Calibri" panose="020F0502020204030204" pitchFamily="34" charset="0"/>
            </a:endParaRPr>
          </a:p>
        </p:txBody>
      </p:sp>
      <p:sp>
        <p:nvSpPr>
          <p:cNvPr id="31" name="テキスト プレースホルダー 14"/>
          <p:cNvSpPr txBox="1">
            <a:spLocks/>
          </p:cNvSpPr>
          <p:nvPr/>
        </p:nvSpPr>
        <p:spPr>
          <a:xfrm>
            <a:off x="2271581" y="1062960"/>
            <a:ext cx="2138305" cy="363600"/>
          </a:xfrm>
          <a:prstGeom prst="rect">
            <a:avLst/>
          </a:prstGeom>
          <a:ln>
            <a:solidFill>
              <a:sysClr val="windowText" lastClr="000000"/>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fontAlgn="auto">
              <a:lnSpc>
                <a:spcPct val="100000"/>
              </a:lnSpc>
              <a:spcBef>
                <a:spcPts val="0"/>
              </a:spcBef>
              <a:spcAft>
                <a:spcPts val="0"/>
              </a:spcAft>
              <a:buNone/>
              <a:defRPr/>
            </a:pPr>
            <a:r>
              <a:rPr lang="en-US" altLang="ja-JP" sz="1200" dirty="0">
                <a:solidFill>
                  <a:prstClr val="black"/>
                </a:solidFill>
                <a:latin typeface="+mj-lt"/>
                <a:ea typeface="游ゴシック" panose="020B0400000000000000" pitchFamily="50" charset="-128"/>
                <a:cs typeface="Calibri" panose="020F0502020204030204" pitchFamily="34" charset="0"/>
              </a:rPr>
              <a:t>i-PRO Active Guard for </a:t>
            </a:r>
            <a:r>
              <a:rPr lang="en-US" altLang="ja-JP" sz="1200" dirty="0" smtClean="0">
                <a:solidFill>
                  <a:prstClr val="black"/>
                </a:solidFill>
                <a:ea typeface="游ゴシック" panose="020B0400000000000000" pitchFamily="50" charset="-128"/>
                <a:cs typeface="Calibri" panose="020F0502020204030204" pitchFamily="34" charset="0"/>
              </a:rPr>
              <a:t>ASM300</a:t>
            </a:r>
            <a:endParaRPr lang="en-US" altLang="ja-JP" sz="1200" dirty="0">
              <a:solidFill>
                <a:prstClr val="black"/>
              </a:solidFill>
              <a:ea typeface="游ゴシック" panose="020B0400000000000000" pitchFamily="50" charset="-128"/>
              <a:cs typeface="Calibri" panose="020F0502020204030204" pitchFamily="34" charset="0"/>
            </a:endParaRPr>
          </a:p>
        </p:txBody>
      </p:sp>
      <p:sp>
        <p:nvSpPr>
          <p:cNvPr id="16" name="正方形/長方形 15"/>
          <p:cNvSpPr/>
          <p:nvPr/>
        </p:nvSpPr>
        <p:spPr>
          <a:xfrm>
            <a:off x="62529" y="1445612"/>
            <a:ext cx="3440615" cy="338554"/>
          </a:xfrm>
          <a:prstGeom prst="rect">
            <a:avLst/>
          </a:prstGeom>
        </p:spPr>
        <p:txBody>
          <a:bodyPr wrap="square">
            <a:spAutoFit/>
          </a:bodyPr>
          <a:lstStyle/>
          <a:p>
            <a:pPr marL="285750" lvl="0" indent="-285750">
              <a:buFont typeface="Wingdings" panose="05000000000000000000" pitchFamily="2" charset="2"/>
              <a:buChar char="n"/>
              <a:defRPr/>
            </a:pPr>
            <a:r>
              <a:rPr lang="en-US" sz="1600" dirty="0" smtClean="0">
                <a:solidFill>
                  <a:prstClr val="black"/>
                </a:solidFill>
                <a:latin typeface="Calibri" panose="020F0502020204030204" pitchFamily="34" charset="0"/>
                <a:ea typeface="Yu Gothic UI" pitchFamily="50" charset="-128"/>
                <a:cs typeface="Calibri" panose="020F0502020204030204" pitchFamily="34" charset="0"/>
              </a:rPr>
              <a:t>Before</a:t>
            </a:r>
          </a:p>
        </p:txBody>
      </p:sp>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l="2528" t="4411" b="8722"/>
          <a:stretch/>
        </p:blipFill>
        <p:spPr>
          <a:xfrm>
            <a:off x="284206" y="2427529"/>
            <a:ext cx="1416572" cy="274013"/>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271" y="2800368"/>
            <a:ext cx="1419507" cy="281649"/>
          </a:xfrm>
          <a:prstGeom prst="rect">
            <a:avLst/>
          </a:prstGeom>
        </p:spPr>
      </p:pic>
      <p:sp>
        <p:nvSpPr>
          <p:cNvPr id="34" name="正方形/長方形 33"/>
          <p:cNvSpPr/>
          <p:nvPr/>
        </p:nvSpPr>
        <p:spPr>
          <a:xfrm>
            <a:off x="62529" y="3143640"/>
            <a:ext cx="3440615" cy="338554"/>
          </a:xfrm>
          <a:prstGeom prst="rect">
            <a:avLst/>
          </a:prstGeom>
        </p:spPr>
        <p:txBody>
          <a:bodyPr wrap="square">
            <a:spAutoFit/>
          </a:bodyPr>
          <a:lstStyle/>
          <a:p>
            <a:pPr marL="285750" lvl="0" indent="-285750">
              <a:buFont typeface="Wingdings" panose="05000000000000000000" pitchFamily="2" charset="2"/>
              <a:buChar char="n"/>
              <a:defRPr/>
            </a:pPr>
            <a:r>
              <a:rPr lang="en-US" sz="1600" dirty="0" smtClean="0">
                <a:solidFill>
                  <a:prstClr val="black"/>
                </a:solidFill>
                <a:latin typeface="Calibri" panose="020F0502020204030204" pitchFamily="34" charset="0"/>
                <a:ea typeface="Yu Gothic UI" pitchFamily="50" charset="-128"/>
                <a:cs typeface="Calibri" panose="020F0502020204030204" pitchFamily="34" charset="0"/>
              </a:rPr>
              <a:t>After</a:t>
            </a:r>
          </a:p>
        </p:txBody>
      </p:sp>
      <p:graphicFrame>
        <p:nvGraphicFramePr>
          <p:cNvPr id="35" name="表 34"/>
          <p:cNvGraphicFramePr>
            <a:graphicFrameLocks noGrp="1"/>
          </p:cNvGraphicFramePr>
          <p:nvPr>
            <p:extLst>
              <p:ext uri="{D42A27DB-BD31-4B8C-83A1-F6EECF244321}">
                <p14:modId xmlns:p14="http://schemas.microsoft.com/office/powerpoint/2010/main" val="198139123"/>
              </p:ext>
            </p:extLst>
          </p:nvPr>
        </p:nvGraphicFramePr>
        <p:xfrm>
          <a:off x="178704" y="3466396"/>
          <a:ext cx="8786122" cy="1339324"/>
        </p:xfrm>
        <a:graphic>
          <a:graphicData uri="http://schemas.openxmlformats.org/drawingml/2006/table">
            <a:tbl>
              <a:tblPr firstRow="1" bandRow="1">
                <a:tableStyleId>{5C22544A-7EE6-4342-B048-85BDC9FD1C3A}</a:tableStyleId>
              </a:tblPr>
              <a:tblGrid>
                <a:gridCol w="4065670">
                  <a:extLst>
                    <a:ext uri="{9D8B030D-6E8A-4147-A177-3AD203B41FA5}">
                      <a16:colId xmlns:a16="http://schemas.microsoft.com/office/drawing/2014/main" val="2940107808"/>
                    </a:ext>
                  </a:extLst>
                </a:gridCol>
                <a:gridCol w="2360226">
                  <a:extLst>
                    <a:ext uri="{9D8B030D-6E8A-4147-A177-3AD203B41FA5}">
                      <a16:colId xmlns:a16="http://schemas.microsoft.com/office/drawing/2014/main" val="1989913637"/>
                    </a:ext>
                  </a:extLst>
                </a:gridCol>
                <a:gridCol w="2360226">
                  <a:extLst>
                    <a:ext uri="{9D8B030D-6E8A-4147-A177-3AD203B41FA5}">
                      <a16:colId xmlns:a16="http://schemas.microsoft.com/office/drawing/2014/main" val="1997104905"/>
                    </a:ext>
                  </a:extLst>
                </a:gridCol>
              </a:tblGrid>
              <a:tr h="277191">
                <a:tc rowSpan="2">
                  <a:txBody>
                    <a:bodyPr/>
                    <a:lstStyle/>
                    <a:p>
                      <a:pPr algn="ctr"/>
                      <a:r>
                        <a:rPr kumimoji="1" lang="en-US" altLang="ja-JP" sz="1400" dirty="0" smtClean="0"/>
                        <a:t>Search condition</a:t>
                      </a:r>
                    </a:p>
                  </a:txBody>
                  <a:tcPr anchor="ct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400" dirty="0" smtClean="0"/>
                        <a:t>Search result</a:t>
                      </a:r>
                      <a:endParaRPr kumimoji="1" lang="ja-JP" altLang="en-US" sz="1400" dirty="0" smtClean="0"/>
                    </a:p>
                  </a:txBody>
                  <a:tcPr>
                    <a:lnB w="12700" cap="flat" cmpd="sng" algn="ctr">
                      <a:solidFill>
                        <a:schemeClr val="bg1"/>
                      </a:solidFill>
                      <a:prstDash val="solid"/>
                      <a:round/>
                      <a:headEnd type="none" w="med" len="med"/>
                      <a:tailEnd type="none" w="med" len="med"/>
                    </a:lnB>
                  </a:tcPr>
                </a:tc>
                <a:tc hMerge="1">
                  <a:txBody>
                    <a:bodyPr/>
                    <a:lstStyle/>
                    <a:p>
                      <a:pPr algn="ctr"/>
                      <a:endParaRPr kumimoji="1" lang="ja-JP" altLang="en-US" sz="1400" dirty="0"/>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66858408"/>
                  </a:ext>
                </a:extLst>
              </a:tr>
              <a:tr h="277191">
                <a:tc vMerge="1">
                  <a:txBody>
                    <a:bodyPr/>
                    <a:lstStyle/>
                    <a:p>
                      <a:endParaRPr kumimoji="1" lang="ja-JP" altLang="en-US"/>
                    </a:p>
                  </a:txBody>
                  <a:tcPr/>
                </a:tc>
                <a:tc>
                  <a:txBody>
                    <a:bodyPr/>
                    <a:lstStyle/>
                    <a:p>
                      <a:pPr algn="ctr"/>
                      <a:r>
                        <a:rPr kumimoji="1" lang="en-US" altLang="ja-JP" sz="1400" b="1" dirty="0" smtClean="0">
                          <a:solidFill>
                            <a:schemeClr val="bg1"/>
                          </a:solidFill>
                        </a:rPr>
                        <a:t>Color</a:t>
                      </a:r>
                      <a:endParaRPr kumimoji="1" lang="ja-JP" altLang="en-US" sz="1400" b="1" dirty="0">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464E6"/>
                    </a:solidFill>
                  </a:tcPr>
                </a:tc>
                <a:tc>
                  <a:txBody>
                    <a:bodyPr/>
                    <a:lstStyle/>
                    <a:p>
                      <a:pPr algn="ctr"/>
                      <a:r>
                        <a:rPr kumimoji="1" lang="en-US" altLang="ja-JP" sz="1400" b="1" dirty="0" smtClean="0">
                          <a:solidFill>
                            <a:schemeClr val="bg1"/>
                          </a:solidFill>
                        </a:rPr>
                        <a:t>Black &amp; White</a:t>
                      </a:r>
                      <a:endParaRPr kumimoji="1" lang="ja-JP" altLang="en-US" sz="1400" b="1" dirty="0">
                        <a:solidFill>
                          <a:schemeClr val="bg1"/>
                        </a:solidFill>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464E6"/>
                    </a:solidFill>
                  </a:tcPr>
                </a:tc>
                <a:extLst>
                  <a:ext uri="{0D108BD9-81ED-4DB2-BD59-A6C34878D82A}">
                    <a16:rowId xmlns:a16="http://schemas.microsoft.com/office/drawing/2014/main" val="27518746"/>
                  </a:ext>
                </a:extLst>
              </a:tr>
              <a:tr h="364862">
                <a:tc>
                  <a:txBody>
                    <a:bodyPr/>
                    <a:lstStyle/>
                    <a:p>
                      <a:endParaRPr kumimoji="1" lang="ja-JP" altLang="en-US" dirty="0"/>
                    </a:p>
                  </a:txBody>
                  <a:tcPr/>
                </a:tc>
                <a:tc>
                  <a:txBody>
                    <a:bodyPr/>
                    <a:lstStyle/>
                    <a:p>
                      <a:pPr algn="ctr"/>
                      <a:r>
                        <a:rPr kumimoji="1" lang="en-US" altLang="ja-JP" sz="1400" b="1" dirty="0" smtClean="0">
                          <a:solidFill>
                            <a:srgbClr val="0000FF"/>
                          </a:solidFill>
                        </a:rPr>
                        <a:t>Yes</a:t>
                      </a:r>
                      <a:endParaRPr kumimoji="1" lang="ja-JP" altLang="en-US" sz="1400" b="1" dirty="0">
                        <a:solidFill>
                          <a:srgbClr val="0000FF"/>
                        </a:solidFill>
                      </a:endParaRPr>
                    </a:p>
                  </a:txBody>
                  <a:tcPr anchor="ctr">
                    <a:lnT w="38100" cap="flat" cmpd="sng" algn="ctr">
                      <a:solidFill>
                        <a:schemeClr val="bg1"/>
                      </a:solidFill>
                      <a:prstDash val="solid"/>
                      <a:round/>
                      <a:headEnd type="none" w="med" len="med"/>
                      <a:tailEnd type="none" w="med" len="med"/>
                    </a:lnT>
                  </a:tcPr>
                </a:tc>
                <a:tc>
                  <a:txBody>
                    <a:bodyPr/>
                    <a:lstStyle/>
                    <a:p>
                      <a:pPr algn="ctr"/>
                      <a:r>
                        <a:rPr kumimoji="1" lang="en-US" altLang="ja-JP" sz="1400" b="1" dirty="0" smtClean="0">
                          <a:solidFill>
                            <a:srgbClr val="FF0000"/>
                          </a:solidFill>
                        </a:rPr>
                        <a:t>No</a:t>
                      </a:r>
                      <a:endParaRPr kumimoji="1" lang="ja-JP" altLang="en-US" sz="1400" b="1" dirty="0">
                        <a:solidFill>
                          <a:srgbClr val="FF0000"/>
                        </a:solidFill>
                      </a:endParaRP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108461"/>
                  </a:ext>
                </a:extLst>
              </a:tr>
              <a:tr h="364862">
                <a:tc>
                  <a:txBody>
                    <a:bodyPr/>
                    <a:lstStyle/>
                    <a:p>
                      <a:endParaRPr kumimoji="1" lang="ja-JP" altLang="en-US" dirty="0"/>
                    </a:p>
                  </a:txBody>
                  <a:tcPr/>
                </a:tc>
                <a:tc>
                  <a:txBody>
                    <a:bodyPr/>
                    <a:lstStyle/>
                    <a:p>
                      <a:pPr algn="ctr"/>
                      <a:r>
                        <a:rPr kumimoji="1" lang="en-US" altLang="ja-JP" sz="1400" b="1" dirty="0" smtClean="0">
                          <a:solidFill>
                            <a:srgbClr val="FF0000"/>
                          </a:solidFill>
                        </a:rPr>
                        <a:t>No</a:t>
                      </a:r>
                      <a:endParaRPr kumimoji="1" lang="ja-JP" altLang="en-US" sz="1400" b="1" dirty="0">
                        <a:solidFill>
                          <a:srgbClr val="FF0000"/>
                        </a:solidFill>
                      </a:endParaRPr>
                    </a:p>
                  </a:txBody>
                  <a:tcPr anchor="ctr"/>
                </a:tc>
                <a:tc>
                  <a:txBody>
                    <a:bodyPr/>
                    <a:lstStyle/>
                    <a:p>
                      <a:pPr algn="ctr"/>
                      <a:r>
                        <a:rPr kumimoji="1" lang="en-US" altLang="ja-JP" sz="1400" b="1" dirty="0" smtClean="0">
                          <a:solidFill>
                            <a:srgbClr val="0000FF"/>
                          </a:solidFill>
                        </a:rPr>
                        <a:t>Yes</a:t>
                      </a:r>
                      <a:endParaRPr kumimoji="1" lang="ja-JP" altLang="en-US" sz="1400" b="1" dirty="0">
                        <a:solidFill>
                          <a:srgbClr val="0000FF"/>
                        </a:solidFill>
                      </a:endParaRPr>
                    </a:p>
                  </a:txBody>
                  <a:tcPr anchor="ctr"/>
                </a:tc>
                <a:extLst>
                  <a:ext uri="{0D108BD9-81ED-4DB2-BD59-A6C34878D82A}">
                    <a16:rowId xmlns:a16="http://schemas.microsoft.com/office/drawing/2014/main" val="2912546990"/>
                  </a:ext>
                </a:extLst>
              </a:tr>
            </a:tbl>
          </a:graphicData>
        </a:graphic>
      </p:graphicFrame>
      <p:pic>
        <p:nvPicPr>
          <p:cNvPr id="36" name="図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351" y="4136510"/>
            <a:ext cx="3654207" cy="261734"/>
          </a:xfrm>
          <a:prstGeom prst="rect">
            <a:avLst/>
          </a:prstGeom>
        </p:spPr>
      </p:pic>
      <p:pic>
        <p:nvPicPr>
          <p:cNvPr id="39" name="図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527" y="4489142"/>
            <a:ext cx="3641853" cy="263023"/>
          </a:xfrm>
          <a:prstGeom prst="rect">
            <a:avLst/>
          </a:prstGeom>
        </p:spPr>
      </p:pic>
    </p:spTree>
    <p:extLst>
      <p:ext uri="{BB962C8B-B14F-4D97-AF65-F5344CB8AC3E}">
        <p14:creationId xmlns:p14="http://schemas.microsoft.com/office/powerpoint/2010/main" val="1242442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エンド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0547EFCE-8FFC-4DE7-8A53-65D6050BE3A7}" vid="{CF074C11-697F-48B1-95CC-C684841BE1A1}"/>
    </a:ext>
  </a:ext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メイン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0547EFCE-8FFC-4DE7-8A53-65D6050BE3A7}" vid="{2A06367C-CED2-4226-9E94-4D1652FAC510}"/>
    </a:ext>
  </a:extLst>
</a:theme>
</file>

<file path=ppt/theme/theme3.xml><?xml version="1.0" encoding="utf-8"?>
<a:theme xmlns:a="http://schemas.openxmlformats.org/drawingml/2006/main" name="3_メイン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0547EFCE-8FFC-4DE7-8A53-65D6050BE3A7}" vid="{2A06367C-CED2-4226-9E94-4D1652FAC510}"/>
    </a:ext>
  </a:extLst>
</a:theme>
</file>

<file path=ppt/theme/theme4.xml><?xml version="1.0" encoding="utf-8"?>
<a:theme xmlns:a="http://schemas.openxmlformats.org/drawingml/2006/main" name="5_メイン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0547EFCE-8FFC-4DE7-8A53-65D6050BE3A7}" vid="{2A06367C-CED2-4226-9E94-4D1652FAC510}"/>
    </a:ext>
  </a:extLst>
</a:theme>
</file>

<file path=ppt/theme/theme5.xml><?xml version="1.0" encoding="utf-8"?>
<a:theme xmlns:a="http://schemas.openxmlformats.org/drawingml/2006/main" name="2_メイン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0547EFCE-8FFC-4DE7-8A53-65D6050BE3A7}" vid="{2A06367C-CED2-4226-9E94-4D1652FAC510}"/>
    </a:ext>
  </a:extLst>
</a:theme>
</file>

<file path=ppt/theme/theme6.xml><?xml version="1.0" encoding="utf-8"?>
<a:theme xmlns:a="http://schemas.openxmlformats.org/drawingml/2006/main" name="4_メイン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0547EFCE-8FFC-4DE7-8A53-65D6050BE3A7}" vid="{2A06367C-CED2-4226-9E94-4D1652FAC510}"/>
    </a:ext>
  </a:extLst>
</a:theme>
</file>

<file path=ppt/theme/theme7.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デバイダー">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0547EFCE-8FFC-4DE7-8A53-65D6050BE3A7}" vid="{1920163D-763C-4FA2-8C21-3C4C0FE0627D}"/>
    </a:ext>
  </a:extLst>
</a:theme>
</file>

<file path=docProps/app.xml><?xml version="1.0" encoding="utf-8"?>
<Properties xmlns="http://schemas.openxmlformats.org/officeDocument/2006/extended-properties" xmlns:vt="http://schemas.openxmlformats.org/officeDocument/2006/docPropsVTypes">
  <Template>4_3_pips_templateB_Tentative_青</Template>
  <TotalTime>0</TotalTime>
  <Words>1354</Words>
  <Application>Microsoft Office PowerPoint</Application>
  <PresentationFormat>画面に合わせる (16:9)</PresentationFormat>
  <Paragraphs>268</Paragraphs>
  <Slides>17</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10</vt:i4>
      </vt:variant>
      <vt:variant>
        <vt:lpstr>スライド タイトル</vt:lpstr>
      </vt:variant>
      <vt:variant>
        <vt:i4>17</vt:i4>
      </vt:variant>
    </vt:vector>
  </HeadingPairs>
  <TitlesOfParts>
    <vt:vector size="39" baseType="lpstr">
      <vt:lpstr>HGPｺﾞｼｯｸE</vt:lpstr>
      <vt:lpstr>Meiryo UI</vt:lpstr>
      <vt:lpstr>ＭＳ Ｐゴシック</vt:lpstr>
      <vt:lpstr>Yu Gothic UI</vt:lpstr>
      <vt:lpstr>Yu Gothic UI Semibold</vt:lpstr>
      <vt:lpstr>メイリオ</vt:lpstr>
      <vt:lpstr>游ゴシック</vt:lpstr>
      <vt:lpstr>Arial</vt:lpstr>
      <vt:lpstr>Calibri</vt:lpstr>
      <vt:lpstr>Calibri Light</vt:lpstr>
      <vt:lpstr>Tahoma</vt:lpstr>
      <vt:lpstr>Wingdings</vt:lpstr>
      <vt:lpstr>デザインの設定</vt:lpstr>
      <vt:lpstr>1_メインスライド</vt:lpstr>
      <vt:lpstr>3_メインスライド</vt:lpstr>
      <vt:lpstr>5_メインスライド</vt:lpstr>
      <vt:lpstr>2_メインスライド</vt:lpstr>
      <vt:lpstr>4_メインスライド</vt:lpstr>
      <vt:lpstr>1_デザインの設定</vt:lpstr>
      <vt:lpstr>2_デザインの設定</vt:lpstr>
      <vt:lpstr>デバイダー</vt:lpstr>
      <vt:lpstr>エンドスライド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2022-09-07T00:02:44Z</dcterms:created>
  <dcterms:modified xsi:type="dcterms:W3CDTF">2022-09-07T00:02:52Z</dcterms:modified>
</cp:coreProperties>
</file>