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theme/theme5.xml" ContentType="application/vnd.openxmlformats-officedocument.theme+xml"/>
  <Override PartName="/ppt/slideLayouts/slideLayout7.xml" ContentType="application/vnd.openxmlformats-officedocument.presentationml.slideLayout+xml"/>
  <Override PartName="/ppt/theme/theme6.xml" ContentType="application/vnd.openxmlformats-officedocument.theme+xml"/>
  <Override PartName="/ppt/slideLayouts/slideLayout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autoCompressPictures="0">
  <p:sldMasterIdLst>
    <p:sldMasterId id="2147484982" r:id="rId1"/>
    <p:sldMasterId id="2147485081" r:id="rId2"/>
    <p:sldMasterId id="2147485085" r:id="rId3"/>
    <p:sldMasterId id="2147485083" r:id="rId4"/>
    <p:sldMasterId id="2147485087" r:id="rId5"/>
    <p:sldMasterId id="2147485073" r:id="rId6"/>
    <p:sldMasterId id="2147485070" r:id="rId7"/>
  </p:sldMasterIdLst>
  <p:notesMasterIdLst>
    <p:notesMasterId r:id="rId20"/>
  </p:notesMasterIdLst>
  <p:handoutMasterIdLst>
    <p:handoutMasterId r:id="rId21"/>
  </p:handoutMasterIdLst>
  <p:sldIdLst>
    <p:sldId id="302" r:id="rId8"/>
    <p:sldId id="576" r:id="rId9"/>
    <p:sldId id="577" r:id="rId10"/>
    <p:sldId id="565" r:id="rId11"/>
    <p:sldId id="570" r:id="rId12"/>
    <p:sldId id="567" r:id="rId13"/>
    <p:sldId id="573" r:id="rId14"/>
    <p:sldId id="546" r:id="rId15"/>
    <p:sldId id="553" r:id="rId16"/>
    <p:sldId id="537" r:id="rId17"/>
    <p:sldId id="534" r:id="rId18"/>
    <p:sldId id="574" r:id="rId19"/>
  </p:sldIdLst>
  <p:sldSz cx="9144000" cy="5143500" type="screen16x9"/>
  <p:notesSz cx="6858000" cy="9144000"/>
  <p:defaultTextStyle>
    <a:defPPr>
      <a:defRPr lang="ja-JP"/>
    </a:defPPr>
    <a:lvl1pPr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EAEFF7"/>
    <a:srgbClr val="0033CC"/>
    <a:srgbClr val="0000FF"/>
    <a:srgbClr val="6464E6"/>
    <a:srgbClr val="D2DEEF"/>
    <a:srgbClr val="4472C4"/>
    <a:srgbClr val="99CCFF"/>
    <a:srgbClr val="66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4AC8A2E-85AA-4A55-BE3C-1E849778E7DB}" v="4" dt="2022-04-08T07:13:59.748"/>
    <p1510:client id="{D4AFD9C3-A03C-4804-A61E-8CB690C28AAC}" v="9" dt="2022-04-08T06:26:53.84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53" autoAdjust="0"/>
    <p:restoredTop sz="95422" autoAdjust="0"/>
  </p:normalViewPr>
  <p:slideViewPr>
    <p:cSldViewPr snapToGrid="0" snapToObjects="1">
      <p:cViewPr varScale="1">
        <p:scale>
          <a:sx n="76" d="100"/>
          <a:sy n="76" d="100"/>
        </p:scale>
        <p:origin x="581" y="53"/>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snapToObjects="1">
      <p:cViewPr varScale="1">
        <p:scale>
          <a:sx n="76" d="100"/>
          <a:sy n="76" d="100"/>
        </p:scale>
        <p:origin x="2918"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oda Koichi (蓑田 幸一)" userId="S::minoda.koichi@jp.panasonic.com::2ed08a60-2bcb-475c-a9c2-ade36c5d632b" providerId="AD" clId="Web-{D4AFD9C3-A03C-4804-A61E-8CB690C28AAC}"/>
    <pc:docChg chg="addSld delSld modSld">
      <pc:chgData name="Minoda Koichi (蓑田 幸一)" userId="S::minoda.koichi@jp.panasonic.com::2ed08a60-2bcb-475c-a9c2-ade36c5d632b" providerId="AD" clId="Web-{D4AFD9C3-A03C-4804-A61E-8CB690C28AAC}" dt="2022-04-08T06:26:53.842" v="8"/>
      <pc:docMkLst>
        <pc:docMk/>
      </pc:docMkLst>
      <pc:sldChg chg="del">
        <pc:chgData name="Minoda Koichi (蓑田 幸一)" userId="S::minoda.koichi@jp.panasonic.com::2ed08a60-2bcb-475c-a9c2-ade36c5d632b" providerId="AD" clId="Web-{D4AFD9C3-A03C-4804-A61E-8CB690C28AAC}" dt="2022-04-08T06:25:49.544" v="0"/>
        <pc:sldMkLst>
          <pc:docMk/>
          <pc:sldMk cId="1355647693" sldId="563"/>
        </pc:sldMkLst>
      </pc:sldChg>
      <pc:sldChg chg="modSp">
        <pc:chgData name="Minoda Koichi (蓑田 幸一)" userId="S::minoda.koichi@jp.panasonic.com::2ed08a60-2bcb-475c-a9c2-ade36c5d632b" providerId="AD" clId="Web-{D4AFD9C3-A03C-4804-A61E-8CB690C28AAC}" dt="2022-04-08T06:26:50.514" v="7"/>
        <pc:sldMkLst>
          <pc:docMk/>
          <pc:sldMk cId="1740505289" sldId="570"/>
        </pc:sldMkLst>
        <pc:graphicFrameChg chg="mod modGraphic">
          <ac:chgData name="Minoda Koichi (蓑田 幸一)" userId="S::minoda.koichi@jp.panasonic.com::2ed08a60-2bcb-475c-a9c2-ade36c5d632b" providerId="AD" clId="Web-{D4AFD9C3-A03C-4804-A61E-8CB690C28AAC}" dt="2022-04-08T06:26:50.514" v="7"/>
          <ac:graphicFrameMkLst>
            <pc:docMk/>
            <pc:sldMk cId="1740505289" sldId="570"/>
            <ac:graphicFrameMk id="43" creationId="{00000000-0000-0000-0000-000000000000}"/>
          </ac:graphicFrameMkLst>
        </pc:graphicFrameChg>
      </pc:sldChg>
      <pc:sldChg chg="add del replId">
        <pc:chgData name="Minoda Koichi (蓑田 幸一)" userId="S::minoda.koichi@jp.panasonic.com::2ed08a60-2bcb-475c-a9c2-ade36c5d632b" providerId="AD" clId="Web-{D4AFD9C3-A03C-4804-A61E-8CB690C28AAC}" dt="2022-04-08T06:26:53.842" v="8"/>
        <pc:sldMkLst>
          <pc:docMk/>
          <pc:sldMk cId="1518630961" sldId="578"/>
        </pc:sldMkLst>
      </pc:sldChg>
    </pc:docChg>
  </pc:docChgLst>
  <pc:docChgLst>
    <pc:chgData name="Minoda Koichi (蓑田 幸一)" userId="S::minoda.koichi@jp.panasonic.com::2ed08a60-2bcb-475c-a9c2-ade36c5d632b" providerId="AD" clId="Web-{B4AC8A2E-85AA-4A55-BE3C-1E849778E7DB}"/>
    <pc:docChg chg="modSld">
      <pc:chgData name="Minoda Koichi (蓑田 幸一)" userId="S::minoda.koichi@jp.panasonic.com::2ed08a60-2bcb-475c-a9c2-ade36c5d632b" providerId="AD" clId="Web-{B4AC8A2E-85AA-4A55-BE3C-1E849778E7DB}" dt="2022-04-08T07:13:57.826" v="1" actId="20577"/>
      <pc:docMkLst>
        <pc:docMk/>
      </pc:docMkLst>
      <pc:sldChg chg="modSp">
        <pc:chgData name="Minoda Koichi (蓑田 幸一)" userId="S::minoda.koichi@jp.panasonic.com::2ed08a60-2bcb-475c-a9c2-ade36c5d632b" providerId="AD" clId="Web-{B4AC8A2E-85AA-4A55-BE3C-1E849778E7DB}" dt="2022-04-08T07:13:57.826" v="1" actId="20577"/>
        <pc:sldMkLst>
          <pc:docMk/>
          <pc:sldMk cId="221872208" sldId="576"/>
        </pc:sldMkLst>
        <pc:spChg chg="mod">
          <ac:chgData name="Minoda Koichi (蓑田 幸一)" userId="S::minoda.koichi@jp.panasonic.com::2ed08a60-2bcb-475c-a9c2-ade36c5d632b" providerId="AD" clId="Web-{B4AC8A2E-85AA-4A55-BE3C-1E849778E7DB}" dt="2022-04-08T07:13:57.826" v="1" actId="20577"/>
          <ac:spMkLst>
            <pc:docMk/>
            <pc:sldMk cId="221872208" sldId="576"/>
            <ac:spMk id="25" creationId="{00000000-0000-0000-0000-000000000000}"/>
          </ac:spMkLst>
        </pc:spChg>
        <pc:spChg chg="mod">
          <ac:chgData name="Minoda Koichi (蓑田 幸一)" userId="S::minoda.koichi@jp.panasonic.com::2ed08a60-2bcb-475c-a9c2-ade36c5d632b" providerId="AD" clId="Web-{B4AC8A2E-85AA-4A55-BE3C-1E849778E7DB}" dt="2022-04-08T07:13:52.826" v="0" actId="20577"/>
          <ac:spMkLst>
            <pc:docMk/>
            <pc:sldMk cId="221872208" sldId="576"/>
            <ac:spMk id="41"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913B03E-5F20-4FE9-AE8F-91B893F34AB0}" type="datetimeFigureOut">
              <a:rPr kumimoji="1" lang="ja-JP" altLang="en-US" smtClean="0"/>
              <a:pPr/>
              <a:t>2022/4/11</a:t>
            </a:fld>
            <a:endParaRPr kumimoji="1" lang="ja-JP" altLang="en-US" dirty="0"/>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30EB71C-CB81-48F9-9CC9-1F57D1F346E3}" type="slidenum">
              <a:rPr kumimoji="1" lang="ja-JP" altLang="en-US" smtClean="0"/>
              <a:pPr/>
              <a:t>‹#›</a:t>
            </a:fld>
            <a:endParaRPr kumimoji="1" lang="ja-JP" altLang="en-US" dirty="0"/>
          </a:p>
        </p:txBody>
      </p:sp>
    </p:spTree>
    <p:extLst>
      <p:ext uri="{BB962C8B-B14F-4D97-AF65-F5344CB8AC3E}">
        <p14:creationId xmlns:p14="http://schemas.microsoft.com/office/powerpoint/2010/main" val="40538561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D23280-4631-449D-B6CA-E374E1E336EF}" type="datetimeFigureOut">
              <a:rPr kumimoji="1" lang="ja-JP" altLang="en-US" smtClean="0"/>
              <a:pPr/>
              <a:t>2022/4/11</a:t>
            </a:fld>
            <a:endParaRPr kumimoji="1" lang="ja-JP" altLang="en-US" dirty="0"/>
          </a:p>
        </p:txBody>
      </p:sp>
      <p:sp>
        <p:nvSpPr>
          <p:cNvPr id="4" name="スライド イメージ プレースホルダー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44F106-CE4D-4C0B-9204-00F638B8A095}" type="slidenum">
              <a:rPr kumimoji="1" lang="ja-JP" altLang="en-US" smtClean="0"/>
              <a:pPr/>
              <a:t>‹#›</a:t>
            </a:fld>
            <a:endParaRPr kumimoji="1" lang="ja-JP" altLang="en-US" dirty="0"/>
          </a:p>
        </p:txBody>
      </p:sp>
    </p:spTree>
    <p:extLst>
      <p:ext uri="{BB962C8B-B14F-4D97-AF65-F5344CB8AC3E}">
        <p14:creationId xmlns:p14="http://schemas.microsoft.com/office/powerpoint/2010/main" val="408515026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a:xfrm>
            <a:off x="-14779625" y="4084638"/>
            <a:ext cx="36366450" cy="20456525"/>
          </a:xfrm>
          <a:ln/>
        </p:spPr>
      </p:sp>
      <p:sp>
        <p:nvSpPr>
          <p:cNvPr id="37891" name="ノート プレースホルダー 2"/>
          <p:cNvSpPr>
            <a:spLocks noGrp="1"/>
          </p:cNvSpPr>
          <p:nvPr>
            <p:ph type="body" idx="1"/>
          </p:nvPr>
        </p:nvSpPr>
        <p:spPr>
          <a:noFill/>
        </p:spPr>
        <p:txBody>
          <a:bodyPr/>
          <a:lstStyle/>
          <a:p>
            <a:endParaRPr lang="en-US" altLang="ja-JP" dirty="0"/>
          </a:p>
        </p:txBody>
      </p:sp>
      <p:sp>
        <p:nvSpPr>
          <p:cNvPr id="37892" name="スライド番号プレースホルダー 3"/>
          <p:cNvSpPr>
            <a:spLocks noGrp="1"/>
          </p:cNvSpPr>
          <p:nvPr>
            <p:ph type="sldNum" sz="quarter" idx="5"/>
          </p:nvPr>
        </p:nvSpPr>
        <p:spPr>
          <a:noFill/>
        </p:spPr>
        <p:txBody>
          <a:bodyPr/>
          <a:lstStyle>
            <a:lvl1pPr defTabSz="923925" eaLnBrk="0" hangingPunct="0">
              <a:spcBef>
                <a:spcPct val="30000"/>
              </a:spcBef>
              <a:defRPr kumimoji="1" sz="1200">
                <a:solidFill>
                  <a:schemeClr val="tx1"/>
                </a:solidFill>
                <a:latin typeface="Arial" charset="0"/>
                <a:ea typeface="ＭＳ Ｐ明朝" pitchFamily="18" charset="-128"/>
              </a:defRPr>
            </a:lvl1pPr>
            <a:lvl2pPr marL="742950" indent="-285750" defTabSz="923925" eaLnBrk="0" hangingPunct="0">
              <a:spcBef>
                <a:spcPct val="30000"/>
              </a:spcBef>
              <a:defRPr kumimoji="1" sz="1200">
                <a:solidFill>
                  <a:schemeClr val="tx1"/>
                </a:solidFill>
                <a:latin typeface="Arial" charset="0"/>
                <a:ea typeface="ＭＳ Ｐ明朝" pitchFamily="18" charset="-128"/>
              </a:defRPr>
            </a:lvl2pPr>
            <a:lvl3pPr marL="1143000" indent="-228600" defTabSz="923925" eaLnBrk="0" hangingPunct="0">
              <a:spcBef>
                <a:spcPct val="30000"/>
              </a:spcBef>
              <a:defRPr kumimoji="1" sz="1200">
                <a:solidFill>
                  <a:schemeClr val="tx1"/>
                </a:solidFill>
                <a:latin typeface="Arial" charset="0"/>
                <a:ea typeface="ＭＳ Ｐ明朝" pitchFamily="18" charset="-128"/>
              </a:defRPr>
            </a:lvl3pPr>
            <a:lvl4pPr marL="1600200" indent="-228600" defTabSz="923925" eaLnBrk="0" hangingPunct="0">
              <a:spcBef>
                <a:spcPct val="30000"/>
              </a:spcBef>
              <a:defRPr kumimoji="1" sz="1200">
                <a:solidFill>
                  <a:schemeClr val="tx1"/>
                </a:solidFill>
                <a:latin typeface="Arial" charset="0"/>
                <a:ea typeface="ＭＳ Ｐ明朝" pitchFamily="18" charset="-128"/>
              </a:defRPr>
            </a:lvl4pPr>
            <a:lvl5pPr marL="2057400" indent="-228600" defTabSz="923925" eaLnBrk="0" hangingPunct="0">
              <a:spcBef>
                <a:spcPct val="30000"/>
              </a:spcBef>
              <a:defRPr kumimoji="1" sz="1200">
                <a:solidFill>
                  <a:schemeClr val="tx1"/>
                </a:solidFill>
                <a:latin typeface="Arial" charset="0"/>
                <a:ea typeface="ＭＳ Ｐ明朝" pitchFamily="18" charset="-128"/>
              </a:defRPr>
            </a:lvl5pPr>
            <a:lvl6pPr marL="25146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marL="0" marR="0" lvl="0" indent="0" algn="r" defTabSz="923925" rtl="0" eaLnBrk="1" fontAlgn="base" latinLnBrk="0" hangingPunct="1">
              <a:lnSpc>
                <a:spcPct val="100000"/>
              </a:lnSpc>
              <a:spcBef>
                <a:spcPct val="0"/>
              </a:spcBef>
              <a:spcAft>
                <a:spcPct val="0"/>
              </a:spcAft>
              <a:buClrTx/>
              <a:buSzTx/>
              <a:buFontTx/>
              <a:buNone/>
              <a:tabLst/>
              <a:defRPr/>
            </a:pPr>
            <a:fld id="{93AD4EC0-F8E0-4803-8EF8-3413FA612E2D}" type="slidenum">
              <a:rPr kumimoji="1" lang="ja-JP" altLang="en-US" sz="1200" b="0" i="0" u="none" strike="noStrike" kern="1200" cap="none" spc="0" normalizeH="0" baseline="0" noProof="0" smtClean="0">
                <a:ln>
                  <a:noFill/>
                </a:ln>
                <a:solidFill>
                  <a:srgbClr val="000000"/>
                </a:solidFill>
                <a:effectLst/>
                <a:uLnTx/>
                <a:uFillTx/>
                <a:latin typeface="Arial" charset="0"/>
                <a:ea typeface="ＭＳ Ｐ明朝" pitchFamily="18" charset="-128"/>
                <a:cs typeface="Times New Roman" charset="0"/>
              </a:rPr>
              <a:pPr marL="0" marR="0" lvl="0" indent="0" algn="r" defTabSz="923925" rtl="0" eaLnBrk="1" fontAlgn="base" latinLnBrk="0" hangingPunct="1">
                <a:lnSpc>
                  <a:spcPct val="100000"/>
                </a:lnSpc>
                <a:spcBef>
                  <a:spcPct val="0"/>
                </a:spcBef>
                <a:spcAft>
                  <a:spcPct val="0"/>
                </a:spcAft>
                <a:buClrTx/>
                <a:buSzTx/>
                <a:buFontTx/>
                <a:buNone/>
                <a:tabLst/>
                <a:defRPr/>
              </a:pPr>
              <a:t>1</a:t>
            </a:fld>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830197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a:xfrm>
            <a:off x="-14779625" y="4084638"/>
            <a:ext cx="36366450" cy="20456525"/>
          </a:xfrm>
          <a:ln/>
        </p:spPr>
      </p:sp>
      <p:sp>
        <p:nvSpPr>
          <p:cNvPr id="37891" name="ノート プレースホルダー 2"/>
          <p:cNvSpPr>
            <a:spLocks noGrp="1"/>
          </p:cNvSpPr>
          <p:nvPr>
            <p:ph type="body" idx="1"/>
          </p:nvPr>
        </p:nvSpPr>
        <p:spPr>
          <a:noFill/>
        </p:spPr>
        <p:txBody>
          <a:bodyPr/>
          <a:lstStyle/>
          <a:p>
            <a:endParaRPr lang="en-US" altLang="ja-JP" dirty="0"/>
          </a:p>
        </p:txBody>
      </p:sp>
      <p:sp>
        <p:nvSpPr>
          <p:cNvPr id="37892" name="スライド番号プレースホルダー 3"/>
          <p:cNvSpPr>
            <a:spLocks noGrp="1"/>
          </p:cNvSpPr>
          <p:nvPr>
            <p:ph type="sldNum" sz="quarter" idx="5"/>
          </p:nvPr>
        </p:nvSpPr>
        <p:spPr>
          <a:noFill/>
        </p:spPr>
        <p:txBody>
          <a:bodyPr/>
          <a:lstStyle>
            <a:lvl1pPr defTabSz="923925" eaLnBrk="0" hangingPunct="0">
              <a:spcBef>
                <a:spcPct val="30000"/>
              </a:spcBef>
              <a:defRPr kumimoji="1" sz="1200">
                <a:solidFill>
                  <a:schemeClr val="tx1"/>
                </a:solidFill>
                <a:latin typeface="Arial" charset="0"/>
                <a:ea typeface="ＭＳ Ｐ明朝" pitchFamily="18" charset="-128"/>
              </a:defRPr>
            </a:lvl1pPr>
            <a:lvl2pPr marL="742950" indent="-285750" defTabSz="923925" eaLnBrk="0" hangingPunct="0">
              <a:spcBef>
                <a:spcPct val="30000"/>
              </a:spcBef>
              <a:defRPr kumimoji="1" sz="1200">
                <a:solidFill>
                  <a:schemeClr val="tx1"/>
                </a:solidFill>
                <a:latin typeface="Arial" charset="0"/>
                <a:ea typeface="ＭＳ Ｐ明朝" pitchFamily="18" charset="-128"/>
              </a:defRPr>
            </a:lvl2pPr>
            <a:lvl3pPr marL="1143000" indent="-228600" defTabSz="923925" eaLnBrk="0" hangingPunct="0">
              <a:spcBef>
                <a:spcPct val="30000"/>
              </a:spcBef>
              <a:defRPr kumimoji="1" sz="1200">
                <a:solidFill>
                  <a:schemeClr val="tx1"/>
                </a:solidFill>
                <a:latin typeface="Arial" charset="0"/>
                <a:ea typeface="ＭＳ Ｐ明朝" pitchFamily="18" charset="-128"/>
              </a:defRPr>
            </a:lvl3pPr>
            <a:lvl4pPr marL="1600200" indent="-228600" defTabSz="923925" eaLnBrk="0" hangingPunct="0">
              <a:spcBef>
                <a:spcPct val="30000"/>
              </a:spcBef>
              <a:defRPr kumimoji="1" sz="1200">
                <a:solidFill>
                  <a:schemeClr val="tx1"/>
                </a:solidFill>
                <a:latin typeface="Arial" charset="0"/>
                <a:ea typeface="ＭＳ Ｐ明朝" pitchFamily="18" charset="-128"/>
              </a:defRPr>
            </a:lvl4pPr>
            <a:lvl5pPr marL="2057400" indent="-228600" defTabSz="923925" eaLnBrk="0" hangingPunct="0">
              <a:spcBef>
                <a:spcPct val="30000"/>
              </a:spcBef>
              <a:defRPr kumimoji="1" sz="1200">
                <a:solidFill>
                  <a:schemeClr val="tx1"/>
                </a:solidFill>
                <a:latin typeface="Arial" charset="0"/>
                <a:ea typeface="ＭＳ Ｐ明朝" pitchFamily="18" charset="-128"/>
              </a:defRPr>
            </a:lvl5pPr>
            <a:lvl6pPr marL="25146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defTabSz="923925"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marL="0" marR="0" lvl="0" indent="0" algn="r" defTabSz="923925" rtl="0" eaLnBrk="1" fontAlgn="base" latinLnBrk="0" hangingPunct="1">
              <a:lnSpc>
                <a:spcPct val="100000"/>
              </a:lnSpc>
              <a:spcBef>
                <a:spcPct val="0"/>
              </a:spcBef>
              <a:spcAft>
                <a:spcPct val="0"/>
              </a:spcAft>
              <a:buClrTx/>
              <a:buSzTx/>
              <a:buFontTx/>
              <a:buNone/>
              <a:tabLst/>
              <a:defRPr/>
            </a:pPr>
            <a:fld id="{93AD4EC0-F8E0-4803-8EF8-3413FA612E2D}" type="slidenum">
              <a:rPr kumimoji="1" lang="ja-JP" altLang="en-US" sz="1200" b="0" i="0" u="none" strike="noStrike" kern="1200" cap="none" spc="0" normalizeH="0" baseline="0" noProof="0" smtClean="0">
                <a:ln>
                  <a:noFill/>
                </a:ln>
                <a:solidFill>
                  <a:srgbClr val="000000"/>
                </a:solidFill>
                <a:effectLst/>
                <a:uLnTx/>
                <a:uFillTx/>
                <a:latin typeface="Arial" charset="0"/>
                <a:ea typeface="ＭＳ Ｐ明朝" pitchFamily="18" charset="-128"/>
                <a:cs typeface="Times New Roman" charset="0"/>
              </a:rPr>
              <a:pPr marL="0" marR="0" lvl="0" indent="0" algn="r" defTabSz="923925" rtl="0" eaLnBrk="1" fontAlgn="base" latinLnBrk="0" hangingPunct="1">
                <a:lnSpc>
                  <a:spcPct val="100000"/>
                </a:lnSpc>
                <a:spcBef>
                  <a:spcPct val="0"/>
                </a:spcBef>
                <a:spcAft>
                  <a:spcPct val="0"/>
                </a:spcAft>
                <a:buClrTx/>
                <a:buSzTx/>
                <a:buFontTx/>
                <a:buNone/>
                <a:tabLst/>
                <a:defRPr/>
              </a:pPr>
              <a:t>2</a:t>
            </a:fld>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259086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表紙-メイン_サブタイトル#1">
    <p:spTree>
      <p:nvGrpSpPr>
        <p:cNvPr id="1" name=""/>
        <p:cNvGrpSpPr/>
        <p:nvPr/>
      </p:nvGrpSpPr>
      <p:grpSpPr>
        <a:xfrm>
          <a:off x="0" y="0"/>
          <a:ext cx="0" cy="0"/>
          <a:chOff x="0" y="0"/>
          <a:chExt cx="0" cy="0"/>
        </a:xfrm>
      </p:grpSpPr>
      <p:sp>
        <p:nvSpPr>
          <p:cNvPr id="8" name="テキスト ボックス 7"/>
          <p:cNvSpPr txBox="1"/>
          <p:nvPr userDrawn="1"/>
        </p:nvSpPr>
        <p:spPr>
          <a:xfrm>
            <a:off x="6115719" y="12658"/>
            <a:ext cx="2990769" cy="253916"/>
          </a:xfrm>
          <a:prstGeom prst="rect">
            <a:avLst/>
          </a:prstGeom>
          <a:noFill/>
        </p:spPr>
        <p:txBody>
          <a:bodyPr wrap="square" lIns="27000" rIns="27000" rtlCol="0" anchor="ctr" anchorCtr="0">
            <a:spAutoFit/>
          </a:bodyPr>
          <a:lstStyle/>
          <a:p>
            <a:pPr marL="0" marR="0" lvl="0" indent="0" algn="r" defTabSz="342900" rtl="0" eaLnBrk="1" fontAlgn="base" latinLnBrk="0" hangingPunct="1">
              <a:lnSpc>
                <a:spcPct val="100000"/>
              </a:lnSpc>
              <a:spcBef>
                <a:spcPct val="0"/>
              </a:spcBef>
              <a:spcAft>
                <a:spcPct val="0"/>
              </a:spcAft>
              <a:buClrTx/>
              <a:buSzTx/>
              <a:buFontTx/>
              <a:buNone/>
              <a:tabLst/>
              <a:defRPr/>
            </a:pPr>
            <a:r>
              <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2767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672099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4171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8906838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01566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296025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2391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末尾ページ・ロゴ入り">
    <p:spTree>
      <p:nvGrpSpPr>
        <p:cNvPr id="1" name=""/>
        <p:cNvGrpSpPr/>
        <p:nvPr/>
      </p:nvGrpSpPr>
      <p:grpSpPr>
        <a:xfrm>
          <a:off x="0" y="0"/>
          <a:ext cx="0" cy="0"/>
          <a:chOff x="0" y="0"/>
          <a:chExt cx="0" cy="0"/>
        </a:xfrm>
      </p:grpSpPr>
      <p:grpSp>
        <p:nvGrpSpPr>
          <p:cNvPr id="2" name="グループ化 1"/>
          <p:cNvGrpSpPr/>
          <p:nvPr userDrawn="1"/>
        </p:nvGrpSpPr>
        <p:grpSpPr>
          <a:xfrm>
            <a:off x="771501" y="390780"/>
            <a:ext cx="7605760" cy="4344710"/>
            <a:chOff x="771501" y="390780"/>
            <a:chExt cx="7605760" cy="4344710"/>
          </a:xfrm>
        </p:grpSpPr>
        <p:pic>
          <p:nvPicPr>
            <p:cNvPr id="8" name="図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3252445" y="2264512"/>
              <a:ext cx="2639111" cy="614477"/>
            </a:xfrm>
            <a:prstGeom prst="rect">
              <a:avLst/>
            </a:prstGeom>
          </p:spPr>
        </p:pic>
        <p:grpSp>
          <p:nvGrpSpPr>
            <p:cNvPr id="9" name="グループ化 8"/>
            <p:cNvGrpSpPr/>
            <p:nvPr userDrawn="1"/>
          </p:nvGrpSpPr>
          <p:grpSpPr>
            <a:xfrm>
              <a:off x="771501" y="390780"/>
              <a:ext cx="7605760" cy="34769"/>
              <a:chOff x="1028668" y="521040"/>
              <a:chExt cx="10141013" cy="46358"/>
            </a:xfrm>
            <a:solidFill>
              <a:srgbClr val="6464E6"/>
            </a:solidFill>
          </p:grpSpPr>
          <p:sp>
            <p:nvSpPr>
              <p:cNvPr id="43" name="正方形/長方形 42"/>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4" name="正方形/長方形 43"/>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5" name="正方形/長方形 44"/>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6" name="正方形/長方形 45"/>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7" name="正方形/長方形 46"/>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8" name="正方形/長方形 47"/>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9" name="正方形/長方形 48"/>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50" name="正方形/長方形 49"/>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nvGrpSpPr>
            <p:cNvPr id="10" name="グループ化 9"/>
            <p:cNvGrpSpPr/>
            <p:nvPr userDrawn="1"/>
          </p:nvGrpSpPr>
          <p:grpSpPr>
            <a:xfrm>
              <a:off x="771501" y="1469660"/>
              <a:ext cx="7605760" cy="34769"/>
              <a:chOff x="1028668" y="521040"/>
              <a:chExt cx="10141013" cy="46358"/>
            </a:xfrm>
            <a:solidFill>
              <a:srgbClr val="6464E6"/>
            </a:solidFill>
          </p:grpSpPr>
          <p:sp>
            <p:nvSpPr>
              <p:cNvPr id="35" name="正方形/長方形 34"/>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6" name="正方形/長方形 35"/>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7" name="正方形/長方形 36"/>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8" name="正方形/長方形 37"/>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9" name="正方形/長方形 38"/>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0" name="正方形/長方形 39"/>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1" name="正方形/長方形 40"/>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2" name="正方形/長方形 41"/>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sp>
          <p:nvSpPr>
            <p:cNvPr id="11" name="正方形/長方形 10"/>
            <p:cNvSpPr>
              <a:spLocks noChangeAspect="1"/>
            </p:cNvSpPr>
            <p:nvPr userDrawn="1"/>
          </p:nvSpPr>
          <p:spPr>
            <a:xfrm flipH="1" flipV="1">
              <a:off x="771501"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2" name="正方形/長方形 11"/>
            <p:cNvSpPr>
              <a:spLocks noChangeAspect="1"/>
            </p:cNvSpPr>
            <p:nvPr userDrawn="1"/>
          </p:nvSpPr>
          <p:spPr>
            <a:xfrm>
              <a:off x="1853140"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4" name="正方形/長方形 13"/>
            <p:cNvSpPr>
              <a:spLocks noChangeAspect="1"/>
            </p:cNvSpPr>
            <p:nvPr userDrawn="1"/>
          </p:nvSpPr>
          <p:spPr>
            <a:xfrm>
              <a:off x="7261334"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5" name="正方形/長方形 14"/>
            <p:cNvSpPr>
              <a:spLocks noChangeAspect="1"/>
            </p:cNvSpPr>
            <p:nvPr userDrawn="1"/>
          </p:nvSpPr>
          <p:spPr>
            <a:xfrm>
              <a:off x="8342972"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nvGrpSpPr>
            <p:cNvPr id="17" name="グループ化 16"/>
            <p:cNvGrpSpPr/>
            <p:nvPr userDrawn="1"/>
          </p:nvGrpSpPr>
          <p:grpSpPr>
            <a:xfrm>
              <a:off x="771501" y="3627418"/>
              <a:ext cx="7605760" cy="34769"/>
              <a:chOff x="1028668" y="521040"/>
              <a:chExt cx="10141013" cy="46358"/>
            </a:xfrm>
            <a:solidFill>
              <a:srgbClr val="6464E6"/>
            </a:solidFill>
          </p:grpSpPr>
          <p:sp>
            <p:nvSpPr>
              <p:cNvPr id="27" name="正方形/長方形 26"/>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8" name="正方形/長方形 27"/>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9" name="正方形/長方形 28"/>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0" name="正方形/長方形 29"/>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1" name="正方形/長方形 30"/>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2" name="正方形/長方形 31"/>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3" name="正方形/長方形 32"/>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4" name="正方形/長方形 33"/>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nvGrpSpPr>
            <p:cNvPr id="18" name="グループ化 17"/>
            <p:cNvGrpSpPr/>
            <p:nvPr userDrawn="1"/>
          </p:nvGrpSpPr>
          <p:grpSpPr>
            <a:xfrm>
              <a:off x="771501" y="4700721"/>
              <a:ext cx="7605760" cy="34769"/>
              <a:chOff x="1028668" y="521040"/>
              <a:chExt cx="10141013" cy="46358"/>
            </a:xfrm>
            <a:solidFill>
              <a:srgbClr val="6464E6"/>
            </a:solidFill>
          </p:grpSpPr>
          <p:sp>
            <p:nvSpPr>
              <p:cNvPr id="19" name="正方形/長方形 18"/>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0" name="正方形/長方形 19"/>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1" name="正方形/長方形 20"/>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2" name="正方形/長方形 21"/>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3" name="正方形/長方形 22"/>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4" name="正方形/長方形 23"/>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5" name="正方形/長方形 24"/>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6" name="正方形/長方形 25"/>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spTree>
    <p:extLst>
      <p:ext uri="{BB962C8B-B14F-4D97-AF65-F5344CB8AC3E}">
        <p14:creationId xmlns:p14="http://schemas.microsoft.com/office/powerpoint/2010/main" val="29418071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theme" Target="../theme/theme3.xml"/><Relationship Id="rId1" Type="http://schemas.openxmlformats.org/officeDocument/2006/relationships/slideLayout" Target="../slideLayouts/slideLayout4.xml"/><Relationship Id="rId4" Type="http://schemas.openxmlformats.org/officeDocument/2006/relationships/image" Target="../media/image4.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5.xml"/><Relationship Id="rId1" Type="http://schemas.openxmlformats.org/officeDocument/2006/relationships/slideLayout" Target="../slideLayouts/slideLayout6.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6.xml"/><Relationship Id="rId1" Type="http://schemas.openxmlformats.org/officeDocument/2006/relationships/slideLayout" Target="../slideLayouts/slideLayout7.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7.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13" descr="logo_white_stacked.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258013" y="948386"/>
            <a:ext cx="1834103" cy="583935"/>
          </a:xfrm>
          <a:prstGeom prst="rect">
            <a:avLst/>
          </a:prstGeom>
        </p:spPr>
      </p:pic>
      <p:pic>
        <p:nvPicPr>
          <p:cNvPr id="6" name="図 5"/>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28644" y="425093"/>
            <a:ext cx="1965764" cy="457698"/>
          </a:xfrm>
          <a:prstGeom prst="rect">
            <a:avLst/>
          </a:prstGeom>
        </p:spPr>
      </p:pic>
      <p:pic>
        <p:nvPicPr>
          <p:cNvPr id="2" name="図 1"/>
          <p:cNvPicPr>
            <a:picLocks noChangeAspect="1"/>
          </p:cNvPicPr>
          <p:nvPr userDrawn="1"/>
        </p:nvPicPr>
        <p:blipFill>
          <a:blip r:embed="rId5"/>
          <a:stretch>
            <a:fillRect/>
          </a:stretch>
        </p:blipFill>
        <p:spPr>
          <a:xfrm>
            <a:off x="7499753" y="-1256"/>
            <a:ext cx="1646063" cy="1639966"/>
          </a:xfrm>
          <a:prstGeom prst="rect">
            <a:avLst/>
          </a:prstGeom>
        </p:spPr>
      </p:pic>
      <p:sp>
        <p:nvSpPr>
          <p:cNvPr id="12" name="テキスト ボックス 11"/>
          <p:cNvSpPr txBox="1"/>
          <p:nvPr userDrawn="1"/>
        </p:nvSpPr>
        <p:spPr>
          <a:xfrm>
            <a:off x="7539989" y="4876459"/>
            <a:ext cx="1596912" cy="230832"/>
          </a:xfrm>
          <a:prstGeom prst="rect">
            <a:avLst/>
          </a:prstGeom>
          <a:noFill/>
        </p:spPr>
        <p:txBody>
          <a:bodyPr wrap="none" rtlCol="0">
            <a:spAutoFit/>
          </a:bodyPr>
          <a:lstStyle/>
          <a:p>
            <a:pPr algn="l"/>
            <a:r>
              <a:rPr kumimoji="1" lang="en-US" altLang="ja-JP" sz="900" dirty="0">
                <a:solidFill>
                  <a:schemeClr val="tx1"/>
                </a:solidFill>
                <a:latin typeface="Calibri" panose="020F0502020204030204" pitchFamily="34" charset="0"/>
                <a:cs typeface="Calibri" panose="020F0502020204030204" pitchFamily="34" charset="0"/>
              </a:rPr>
              <a:t>© i-PRO | All Rights</a:t>
            </a:r>
            <a:r>
              <a:rPr kumimoji="1" lang="en-US" altLang="ja-JP" sz="900" baseline="0" dirty="0">
                <a:solidFill>
                  <a:schemeClr val="tx1"/>
                </a:solidFill>
                <a:latin typeface="Calibri" panose="020F0502020204030204" pitchFamily="34" charset="0"/>
                <a:cs typeface="Calibri" panose="020F0502020204030204" pitchFamily="34" charset="0"/>
              </a:rPr>
              <a:t> Reserved.</a:t>
            </a:r>
            <a:endParaRPr kumimoji="1" lang="ja-JP" altLang="en-US" sz="900" dirty="0">
              <a:solidFill>
                <a:schemeClr val="tx1"/>
              </a:solidFill>
              <a:latin typeface="Calibri" panose="020F0502020204030204" pitchFamily="34" charset="0"/>
              <a:cs typeface="Calibri" panose="020F0502020204030204" pitchFamily="34" charset="0"/>
            </a:endParaRPr>
          </a:p>
        </p:txBody>
      </p:sp>
      <p:sp>
        <p:nvSpPr>
          <p:cNvPr id="3" name="タイトル プレースホルダー 2"/>
          <p:cNvSpPr>
            <a:spLocks noGrp="1"/>
          </p:cNvSpPr>
          <p:nvPr>
            <p:ph type="title"/>
          </p:nvPr>
        </p:nvSpPr>
        <p:spPr>
          <a:xfrm>
            <a:off x="576232" y="1829700"/>
            <a:ext cx="7886700" cy="993775"/>
          </a:xfrm>
          <a:prstGeom prst="rect">
            <a:avLst/>
          </a:prstGeom>
        </p:spPr>
        <p:txBody>
          <a:bodyPr vert="horz" lIns="91440" tIns="45720" rIns="91440" bIns="45720" rtlCol="0" anchor="ctr">
            <a:normAutofit/>
          </a:bodyPr>
          <a:lstStyle/>
          <a:p>
            <a:r>
              <a:rPr kumimoji="1" lang="ja-JP" altLang="en-US" dirty="0"/>
              <a:t>マスター タイトルの書式設定</a:t>
            </a:r>
          </a:p>
        </p:txBody>
      </p:sp>
    </p:spTree>
    <p:extLst>
      <p:ext uri="{BB962C8B-B14F-4D97-AF65-F5344CB8AC3E}">
        <p14:creationId xmlns:p14="http://schemas.microsoft.com/office/powerpoint/2010/main" val="2234640366"/>
      </p:ext>
    </p:extLst>
  </p:cSld>
  <p:clrMap bg1="lt1" tx1="dk1" bg2="lt2" tx2="dk2" accent1="accent1" accent2="accent2" accent3="accent3" accent4="accent4" accent5="accent5" accent6="accent6" hlink="hlink" folHlink="folHlink"/>
  <p:sldLayoutIdLst>
    <p:sldLayoutId id="2147484986" r:id="rId1"/>
  </p:sldLayoutIdLst>
  <p:txStyles>
    <p:titleStyle>
      <a:lvl1pPr algn="l" defTabSz="914400" rtl="0" eaLnBrk="1" latinLnBrk="0" hangingPunct="1">
        <a:lnSpc>
          <a:spcPct val="90000"/>
        </a:lnSpc>
        <a:spcBef>
          <a:spcPct val="0"/>
        </a:spcBef>
        <a:buNone/>
        <a:defRPr kumimoji="1"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正方形/長方形 17"/>
          <p:cNvSpPr/>
          <p:nvPr userDrawn="1"/>
        </p:nvSpPr>
        <p:spPr>
          <a:xfrm>
            <a:off x="0" y="0"/>
            <a:ext cx="9144000" cy="605717"/>
          </a:xfrm>
          <a:prstGeom prst="rect">
            <a:avLst/>
          </a:prstGeom>
          <a:solidFill>
            <a:srgbClr val="E2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noFill/>
              </a:ln>
            </a:endParaRPr>
          </a:p>
        </p:txBody>
      </p:sp>
      <p:pic>
        <p:nvPicPr>
          <p:cNvPr id="24" name="図 23"/>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25830" y="4926424"/>
            <a:ext cx="724506" cy="168690"/>
          </a:xfrm>
          <a:prstGeom prst="rect">
            <a:avLst/>
          </a:prstGeom>
        </p:spPr>
      </p:pic>
      <p:cxnSp>
        <p:nvCxnSpPr>
          <p:cNvPr id="26" name="直線コネクタ 25"/>
          <p:cNvCxnSpPr/>
          <p:nvPr userDrawn="1"/>
        </p:nvCxnSpPr>
        <p:spPr>
          <a:xfrm>
            <a:off x="0" y="4860039"/>
            <a:ext cx="9144000" cy="0"/>
          </a:xfrm>
          <a:prstGeom prst="line">
            <a:avLst/>
          </a:prstGeom>
          <a:ln w="38100">
            <a:solidFill>
              <a:srgbClr val="E2E3E3"/>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p:cNvSpPr txBox="1">
            <a:spLocks/>
          </p:cNvSpPr>
          <p:nvPr userDrawn="1"/>
        </p:nvSpPr>
        <p:spPr>
          <a:xfrm>
            <a:off x="4304624" y="4916384"/>
            <a:ext cx="534753" cy="189416"/>
          </a:xfrm>
          <a:prstGeom prst="rect">
            <a:avLst/>
          </a:prstGeom>
          <a:ln w="12700">
            <a:solidFill>
              <a:schemeClr val="tx1"/>
            </a:solidFill>
          </a:ln>
        </p:spPr>
        <p:txBody>
          <a:bodyPr vert="horz" lIns="27000" tIns="27000" rIns="27000" bIns="27000" rtlCol="0" anchor="ctr" anchorCtr="1"/>
          <a:lstStyle>
            <a:defPPr>
              <a:defRPr lang="ja-JP"/>
            </a:defPPr>
            <a:lvl1pPr algn="r" defTabSz="457200" rtl="0" fontAlgn="base">
              <a:spcBef>
                <a:spcPct val="0"/>
              </a:spcBef>
              <a:spcAft>
                <a:spcPct val="0"/>
              </a:spcAft>
              <a:defRPr kumimoji="1" sz="1100" kern="1200">
                <a:solidFill>
                  <a:schemeClr val="tx1"/>
                </a:solidFill>
                <a:latin typeface="Calibri" panose="020F0502020204030204" pitchFamily="34" charset="0"/>
                <a:ea typeface="Meiryo UI" panose="020B0604030504040204" pitchFamily="50" charset="-128"/>
                <a:cs typeface="Arial" panose="020B0604020202020204" pitchFamily="34"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gn="ctr"/>
            <a:fld id="{EE88B8E2-C3DB-4B2A-ADFB-45BB59B1B2E8}" type="slidenum">
              <a:rPr lang="ja-JP" altLang="en-US" sz="900" b="1" smtClean="0">
                <a:solidFill>
                  <a:schemeClr val="tx1"/>
                </a:solidFill>
              </a:rPr>
              <a:pPr algn="ctr"/>
              <a:t>‹#›</a:t>
            </a:fld>
            <a:endParaRPr lang="ja-JP" altLang="en-US" sz="900" b="1" dirty="0">
              <a:solidFill>
                <a:schemeClr val="tx1"/>
              </a:solidFill>
            </a:endParaRPr>
          </a:p>
        </p:txBody>
      </p:sp>
      <p:pic>
        <p:nvPicPr>
          <p:cNvPr id="2" name="図 1"/>
          <p:cNvPicPr>
            <a:picLocks noChangeAspect="1"/>
          </p:cNvPicPr>
          <p:nvPr userDrawn="1"/>
        </p:nvPicPr>
        <p:blipFill>
          <a:blip r:embed="rId5"/>
          <a:stretch>
            <a:fillRect/>
          </a:stretch>
        </p:blipFill>
        <p:spPr>
          <a:xfrm>
            <a:off x="7623098" y="4915445"/>
            <a:ext cx="1469263" cy="219475"/>
          </a:xfrm>
          <a:prstGeom prst="rect">
            <a:avLst/>
          </a:prstGeom>
        </p:spPr>
      </p:pic>
    </p:spTree>
    <p:extLst>
      <p:ext uri="{BB962C8B-B14F-4D97-AF65-F5344CB8AC3E}">
        <p14:creationId xmlns:p14="http://schemas.microsoft.com/office/powerpoint/2010/main" val="1025170611"/>
      </p:ext>
    </p:extLst>
  </p:cSld>
  <p:clrMap bg1="lt1" tx1="dk1" bg2="lt2" tx2="dk2" accent1="accent1" accent2="accent2" accent3="accent3" accent4="accent4" accent5="accent5" accent6="accent6" hlink="hlink" folHlink="folHlink"/>
  <p:sldLayoutIdLst>
    <p:sldLayoutId id="2147485082" r:id="rId1"/>
    <p:sldLayoutId id="2147485089" r:id="rId2"/>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2981">
          <p15:clr>
            <a:srgbClr val="F26B43"/>
          </p15:clr>
        </p15:guide>
        <p15:guide id="3" orient="horz" pos="3049">
          <p15:clr>
            <a:srgbClr val="F26B43"/>
          </p15:clr>
        </p15:guide>
        <p15:guide id="4" orient="horz" pos="3162">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正方形/長方形 17"/>
          <p:cNvSpPr/>
          <p:nvPr userDrawn="1"/>
        </p:nvSpPr>
        <p:spPr>
          <a:xfrm>
            <a:off x="0" y="0"/>
            <a:ext cx="9144000" cy="605717"/>
          </a:xfrm>
          <a:prstGeom prst="rect">
            <a:avLst/>
          </a:prstGeom>
          <a:solidFill>
            <a:srgbClr val="E2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noFill/>
              </a:ln>
            </a:endParaRPr>
          </a:p>
        </p:txBody>
      </p:sp>
      <p:cxnSp>
        <p:nvCxnSpPr>
          <p:cNvPr id="26" name="直線コネクタ 25"/>
          <p:cNvCxnSpPr/>
          <p:nvPr userDrawn="1"/>
        </p:nvCxnSpPr>
        <p:spPr>
          <a:xfrm>
            <a:off x="0" y="4860039"/>
            <a:ext cx="9144000" cy="0"/>
          </a:xfrm>
          <a:prstGeom prst="line">
            <a:avLst/>
          </a:prstGeom>
          <a:ln w="38100">
            <a:solidFill>
              <a:srgbClr val="E2E3E3"/>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p:cNvSpPr txBox="1">
            <a:spLocks/>
          </p:cNvSpPr>
          <p:nvPr userDrawn="1"/>
        </p:nvSpPr>
        <p:spPr>
          <a:xfrm>
            <a:off x="4304624" y="4916384"/>
            <a:ext cx="534753" cy="189416"/>
          </a:xfrm>
          <a:prstGeom prst="rect">
            <a:avLst/>
          </a:prstGeom>
          <a:ln w="12700">
            <a:solidFill>
              <a:schemeClr val="tx1"/>
            </a:solidFill>
          </a:ln>
        </p:spPr>
        <p:txBody>
          <a:bodyPr vert="horz" lIns="27000" tIns="27000" rIns="27000" bIns="27000" rtlCol="0" anchor="ctr" anchorCtr="1"/>
          <a:lstStyle>
            <a:defPPr>
              <a:defRPr lang="ja-JP"/>
            </a:defPPr>
            <a:lvl1pPr algn="r" defTabSz="457200" rtl="0" fontAlgn="base">
              <a:spcBef>
                <a:spcPct val="0"/>
              </a:spcBef>
              <a:spcAft>
                <a:spcPct val="0"/>
              </a:spcAft>
              <a:defRPr kumimoji="1" sz="1100" kern="1200">
                <a:solidFill>
                  <a:schemeClr val="tx1"/>
                </a:solidFill>
                <a:latin typeface="Calibri" panose="020F0502020204030204" pitchFamily="34" charset="0"/>
                <a:ea typeface="Meiryo UI" panose="020B0604030504040204" pitchFamily="50" charset="-128"/>
                <a:cs typeface="Arial" panose="020B0604020202020204" pitchFamily="34"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gn="ctr"/>
            <a:fld id="{EE88B8E2-C3DB-4B2A-ADFB-45BB59B1B2E8}" type="slidenum">
              <a:rPr lang="ja-JP" altLang="en-US" sz="900" b="1" smtClean="0">
                <a:solidFill>
                  <a:schemeClr val="tx1"/>
                </a:solidFill>
              </a:rPr>
              <a:pPr algn="ctr"/>
              <a:t>‹#›</a:t>
            </a:fld>
            <a:endParaRPr lang="ja-JP" altLang="en-US" sz="900" b="1" dirty="0">
              <a:solidFill>
                <a:schemeClr val="tx1"/>
              </a:solidFill>
            </a:endParaRPr>
          </a:p>
        </p:txBody>
      </p:sp>
      <p:pic>
        <p:nvPicPr>
          <p:cNvPr id="2" name="図 1"/>
          <p:cNvPicPr>
            <a:picLocks noChangeAspect="1"/>
          </p:cNvPicPr>
          <p:nvPr userDrawn="1"/>
        </p:nvPicPr>
        <p:blipFill>
          <a:blip r:embed="rId3"/>
          <a:stretch>
            <a:fillRect/>
          </a:stretch>
        </p:blipFill>
        <p:spPr>
          <a:xfrm>
            <a:off x="7623098" y="4915445"/>
            <a:ext cx="1469263" cy="219475"/>
          </a:xfrm>
          <a:prstGeom prst="rect">
            <a:avLst/>
          </a:prstGeom>
        </p:spPr>
      </p:pic>
      <p:pic>
        <p:nvPicPr>
          <p:cNvPr id="7" name="図 6"/>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564309" y="142798"/>
            <a:ext cx="1387844" cy="323138"/>
          </a:xfrm>
          <a:prstGeom prst="rect">
            <a:avLst/>
          </a:prstGeom>
        </p:spPr>
      </p:pic>
    </p:spTree>
    <p:extLst>
      <p:ext uri="{BB962C8B-B14F-4D97-AF65-F5344CB8AC3E}">
        <p14:creationId xmlns:p14="http://schemas.microsoft.com/office/powerpoint/2010/main" val="3655313253"/>
      </p:ext>
    </p:extLst>
  </p:cSld>
  <p:clrMap bg1="lt1" tx1="dk1" bg2="lt2" tx2="dk2" accent1="accent1" accent2="accent2" accent3="accent3" accent4="accent4" accent5="accent5" accent6="accent6" hlink="hlink" folHlink="folHlink"/>
  <p:sldLayoutIdLst>
    <p:sldLayoutId id="2147485086"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2981">
          <p15:clr>
            <a:srgbClr val="F26B43"/>
          </p15:clr>
        </p15:guide>
        <p15:guide id="3" orient="horz" pos="3049">
          <p15:clr>
            <a:srgbClr val="F26B43"/>
          </p15:clr>
        </p15:guide>
        <p15:guide id="4" orient="horz" pos="3162">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正方形/長方形 17"/>
          <p:cNvSpPr/>
          <p:nvPr userDrawn="1"/>
        </p:nvSpPr>
        <p:spPr>
          <a:xfrm>
            <a:off x="0" y="0"/>
            <a:ext cx="9144000" cy="605717"/>
          </a:xfrm>
          <a:prstGeom prst="rect">
            <a:avLst/>
          </a:prstGeom>
          <a:solidFill>
            <a:srgbClr val="E2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noFill/>
              </a:ln>
            </a:endParaRPr>
          </a:p>
        </p:txBody>
      </p:sp>
      <p:pic>
        <p:nvPicPr>
          <p:cNvPr id="24" name="図 2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5830" y="4926424"/>
            <a:ext cx="724506" cy="168690"/>
          </a:xfrm>
          <a:prstGeom prst="rect">
            <a:avLst/>
          </a:prstGeom>
        </p:spPr>
      </p:pic>
      <p:cxnSp>
        <p:nvCxnSpPr>
          <p:cNvPr id="26" name="直線コネクタ 25"/>
          <p:cNvCxnSpPr/>
          <p:nvPr userDrawn="1"/>
        </p:nvCxnSpPr>
        <p:spPr>
          <a:xfrm>
            <a:off x="0" y="4860039"/>
            <a:ext cx="9144000" cy="0"/>
          </a:xfrm>
          <a:prstGeom prst="line">
            <a:avLst/>
          </a:prstGeom>
          <a:ln w="38100">
            <a:solidFill>
              <a:srgbClr val="E2E3E3"/>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p:cNvSpPr txBox="1">
            <a:spLocks/>
          </p:cNvSpPr>
          <p:nvPr userDrawn="1"/>
        </p:nvSpPr>
        <p:spPr>
          <a:xfrm>
            <a:off x="4304624" y="4916384"/>
            <a:ext cx="534753" cy="189416"/>
          </a:xfrm>
          <a:prstGeom prst="rect">
            <a:avLst/>
          </a:prstGeom>
          <a:ln w="12700">
            <a:solidFill>
              <a:schemeClr val="tx1"/>
            </a:solidFill>
          </a:ln>
        </p:spPr>
        <p:txBody>
          <a:bodyPr vert="horz" lIns="27000" tIns="27000" rIns="27000" bIns="27000" rtlCol="0" anchor="ctr" anchorCtr="1"/>
          <a:lstStyle>
            <a:defPPr>
              <a:defRPr lang="ja-JP"/>
            </a:defPPr>
            <a:lvl1pPr algn="r" defTabSz="457200" rtl="0" fontAlgn="base">
              <a:spcBef>
                <a:spcPct val="0"/>
              </a:spcBef>
              <a:spcAft>
                <a:spcPct val="0"/>
              </a:spcAft>
              <a:defRPr kumimoji="1" sz="1100" kern="1200">
                <a:solidFill>
                  <a:schemeClr val="tx1"/>
                </a:solidFill>
                <a:latin typeface="Calibri" panose="020F0502020204030204" pitchFamily="34" charset="0"/>
                <a:ea typeface="Meiryo UI" panose="020B0604030504040204" pitchFamily="50" charset="-128"/>
                <a:cs typeface="Arial" panose="020B0604020202020204" pitchFamily="34"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gn="ctr"/>
            <a:fld id="{EE88B8E2-C3DB-4B2A-ADFB-45BB59B1B2E8}" type="slidenum">
              <a:rPr lang="ja-JP" altLang="en-US" sz="900" b="1" smtClean="0">
                <a:solidFill>
                  <a:schemeClr val="tx1"/>
                </a:solidFill>
              </a:rPr>
              <a:pPr algn="ctr"/>
              <a:t>‹#›</a:t>
            </a:fld>
            <a:endParaRPr lang="ja-JP" altLang="en-US" sz="900" b="1" dirty="0">
              <a:solidFill>
                <a:schemeClr val="tx1"/>
              </a:solidFill>
            </a:endParaRPr>
          </a:p>
        </p:txBody>
      </p:sp>
      <p:sp>
        <p:nvSpPr>
          <p:cNvPr id="7" name="AutoShape 13"/>
          <p:cNvSpPr>
            <a:spLocks noChangeArrowheads="1"/>
          </p:cNvSpPr>
          <p:nvPr userDrawn="1"/>
        </p:nvSpPr>
        <p:spPr bwMode="auto">
          <a:xfrm>
            <a:off x="7633096" y="4932487"/>
            <a:ext cx="1440000" cy="144000"/>
          </a:xfrm>
          <a:prstGeom prst="roundRect">
            <a:avLst>
              <a:gd name="adj" fmla="val 16667"/>
            </a:avLst>
          </a:prstGeom>
          <a:noFill/>
          <a:ln w="28575">
            <a:solidFill>
              <a:srgbClr val="FF0000"/>
            </a:solidFill>
            <a:round/>
            <a:headEnd/>
            <a:tailEnd/>
          </a:ln>
          <a:effectLst/>
        </p:spPr>
        <p:txBody>
          <a:bodyPr wrap="none" anchor="ctr"/>
          <a:lstStyle/>
          <a:p>
            <a:pPr marL="0" marR="0" lvl="0" indent="0" algn="ctr" defTabSz="914378" eaLnBrk="1" fontAlgn="auto" latinLnBrk="0" hangingPunct="1">
              <a:lnSpc>
                <a:spcPct val="100000"/>
              </a:lnSpc>
              <a:spcBef>
                <a:spcPts val="0"/>
              </a:spcBef>
              <a:spcAft>
                <a:spcPts val="0"/>
              </a:spcAft>
              <a:buClrTx/>
              <a:buSzTx/>
              <a:buFontTx/>
              <a:buNone/>
              <a:tabLst/>
              <a:defRPr/>
            </a:pPr>
            <a:r>
              <a:rPr kumimoji="0" lang="en-US" altLang="ja-JP" sz="900" b="1" i="0" u="none" strike="noStrike" kern="0" cap="none" spc="0" normalizeH="0" baseline="0" noProof="0" dirty="0">
                <a:ln>
                  <a:noFill/>
                </a:ln>
                <a:solidFill>
                  <a:srgbClr val="FF5050"/>
                </a:solidFill>
                <a:effectLst/>
                <a:uLnTx/>
                <a:uFillTx/>
                <a:latin typeface="Calibri" panose="020F0502020204030204" pitchFamily="34" charset="0"/>
                <a:ea typeface="HGPｺﾞｼｯｸE" pitchFamily="50" charset="-128"/>
                <a:cs typeface="+mn-cs"/>
              </a:rPr>
              <a:t>Internal use only</a:t>
            </a:r>
          </a:p>
        </p:txBody>
      </p:sp>
    </p:spTree>
    <p:extLst>
      <p:ext uri="{BB962C8B-B14F-4D97-AF65-F5344CB8AC3E}">
        <p14:creationId xmlns:p14="http://schemas.microsoft.com/office/powerpoint/2010/main" val="358211041"/>
      </p:ext>
    </p:extLst>
  </p:cSld>
  <p:clrMap bg1="lt1" tx1="dk1" bg2="lt2" tx2="dk2" accent1="accent1" accent2="accent2" accent3="accent3" accent4="accent4" accent5="accent5" accent6="accent6" hlink="hlink" folHlink="folHlink"/>
  <p:sldLayoutIdLst>
    <p:sldLayoutId id="2147485084"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2981">
          <p15:clr>
            <a:srgbClr val="F26B43"/>
          </p15:clr>
        </p15:guide>
        <p15:guide id="3" orient="horz" pos="3049">
          <p15:clr>
            <a:srgbClr val="F26B43"/>
          </p15:clr>
        </p15:guide>
        <p15:guide id="4" orient="horz" pos="3162">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8" name="正方形/長方形 17"/>
          <p:cNvSpPr/>
          <p:nvPr userDrawn="1"/>
        </p:nvSpPr>
        <p:spPr>
          <a:xfrm>
            <a:off x="0" y="0"/>
            <a:ext cx="9144000" cy="605717"/>
          </a:xfrm>
          <a:prstGeom prst="rect">
            <a:avLst/>
          </a:prstGeom>
          <a:solidFill>
            <a:srgbClr val="E2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n>
                <a:noFill/>
              </a:ln>
            </a:endParaRPr>
          </a:p>
        </p:txBody>
      </p:sp>
      <p:cxnSp>
        <p:nvCxnSpPr>
          <p:cNvPr id="26" name="直線コネクタ 25"/>
          <p:cNvCxnSpPr/>
          <p:nvPr userDrawn="1"/>
        </p:nvCxnSpPr>
        <p:spPr>
          <a:xfrm>
            <a:off x="0" y="4860039"/>
            <a:ext cx="9144000" cy="0"/>
          </a:xfrm>
          <a:prstGeom prst="line">
            <a:avLst/>
          </a:prstGeom>
          <a:ln w="38100">
            <a:solidFill>
              <a:srgbClr val="E2E3E3"/>
            </a:solidFill>
          </a:ln>
        </p:spPr>
        <p:style>
          <a:lnRef idx="1">
            <a:schemeClr val="accent1"/>
          </a:lnRef>
          <a:fillRef idx="0">
            <a:schemeClr val="accent1"/>
          </a:fillRef>
          <a:effectRef idx="0">
            <a:schemeClr val="accent1"/>
          </a:effectRef>
          <a:fontRef idx="minor">
            <a:schemeClr val="tx1"/>
          </a:fontRef>
        </p:style>
      </p:cxnSp>
      <p:sp>
        <p:nvSpPr>
          <p:cNvPr id="6" name="スライド番号プレースホルダー 3"/>
          <p:cNvSpPr txBox="1">
            <a:spLocks/>
          </p:cNvSpPr>
          <p:nvPr userDrawn="1"/>
        </p:nvSpPr>
        <p:spPr>
          <a:xfrm>
            <a:off x="4304624" y="4916384"/>
            <a:ext cx="534753" cy="189416"/>
          </a:xfrm>
          <a:prstGeom prst="rect">
            <a:avLst/>
          </a:prstGeom>
          <a:ln w="12700">
            <a:solidFill>
              <a:schemeClr val="tx1"/>
            </a:solidFill>
          </a:ln>
        </p:spPr>
        <p:txBody>
          <a:bodyPr vert="horz" lIns="27000" tIns="27000" rIns="27000" bIns="27000" rtlCol="0" anchor="ctr" anchorCtr="1"/>
          <a:lstStyle>
            <a:defPPr>
              <a:defRPr lang="ja-JP"/>
            </a:defPPr>
            <a:lvl1pPr algn="r" defTabSz="457200" rtl="0" fontAlgn="base">
              <a:spcBef>
                <a:spcPct val="0"/>
              </a:spcBef>
              <a:spcAft>
                <a:spcPct val="0"/>
              </a:spcAft>
              <a:defRPr kumimoji="1" sz="1100" kern="1200">
                <a:solidFill>
                  <a:schemeClr val="tx1"/>
                </a:solidFill>
                <a:latin typeface="Calibri" panose="020F0502020204030204" pitchFamily="34" charset="0"/>
                <a:ea typeface="Meiryo UI" panose="020B0604030504040204" pitchFamily="50" charset="-128"/>
                <a:cs typeface="Arial" panose="020B0604020202020204" pitchFamily="34" charset="0"/>
              </a:defRPr>
            </a:lvl1pPr>
            <a:lvl2pPr marL="4572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umimoji="1" kern="1200">
                <a:solidFill>
                  <a:schemeClr val="tx1"/>
                </a:solidFill>
                <a:latin typeface="Calibri" charset="0"/>
                <a:ea typeface="ＭＳ Ｐゴシック" charset="0"/>
                <a:cs typeface="ＭＳ Ｐゴシック" charset="0"/>
              </a:defRPr>
            </a:lvl5pPr>
            <a:lvl6pPr marL="2286000" algn="l" defTabSz="457200" rtl="0" eaLnBrk="1" latinLnBrk="0" hangingPunct="1">
              <a:defRPr kumimoji="1" kern="1200">
                <a:solidFill>
                  <a:schemeClr val="tx1"/>
                </a:solidFill>
                <a:latin typeface="Calibri" charset="0"/>
                <a:ea typeface="ＭＳ Ｐゴシック" charset="0"/>
                <a:cs typeface="ＭＳ Ｐゴシック" charset="0"/>
              </a:defRPr>
            </a:lvl6pPr>
            <a:lvl7pPr marL="2743200" algn="l" defTabSz="457200" rtl="0" eaLnBrk="1" latinLnBrk="0" hangingPunct="1">
              <a:defRPr kumimoji="1" kern="1200">
                <a:solidFill>
                  <a:schemeClr val="tx1"/>
                </a:solidFill>
                <a:latin typeface="Calibri" charset="0"/>
                <a:ea typeface="ＭＳ Ｐゴシック" charset="0"/>
                <a:cs typeface="ＭＳ Ｐゴシック" charset="0"/>
              </a:defRPr>
            </a:lvl7pPr>
            <a:lvl8pPr marL="3200400" algn="l" defTabSz="457200" rtl="0" eaLnBrk="1" latinLnBrk="0" hangingPunct="1">
              <a:defRPr kumimoji="1" kern="1200">
                <a:solidFill>
                  <a:schemeClr val="tx1"/>
                </a:solidFill>
                <a:latin typeface="Calibri" charset="0"/>
                <a:ea typeface="ＭＳ Ｐゴシック" charset="0"/>
                <a:cs typeface="ＭＳ Ｐゴシック" charset="0"/>
              </a:defRPr>
            </a:lvl8pPr>
            <a:lvl9pPr marL="3657600" algn="l" defTabSz="457200" rtl="0" eaLnBrk="1" latinLnBrk="0" hangingPunct="1">
              <a:defRPr kumimoji="1" kern="1200">
                <a:solidFill>
                  <a:schemeClr val="tx1"/>
                </a:solidFill>
                <a:latin typeface="Calibri" charset="0"/>
                <a:ea typeface="ＭＳ Ｐゴシック" charset="0"/>
                <a:cs typeface="ＭＳ Ｐゴシック" charset="0"/>
              </a:defRPr>
            </a:lvl9pPr>
          </a:lstStyle>
          <a:p>
            <a:pPr algn="ctr"/>
            <a:fld id="{EE88B8E2-C3DB-4B2A-ADFB-45BB59B1B2E8}" type="slidenum">
              <a:rPr lang="ja-JP" altLang="en-US" sz="900" b="1" smtClean="0">
                <a:solidFill>
                  <a:schemeClr val="tx1"/>
                </a:solidFill>
              </a:rPr>
              <a:pPr algn="ctr"/>
              <a:t>‹#›</a:t>
            </a:fld>
            <a:endParaRPr lang="ja-JP" altLang="en-US" sz="900" b="1" dirty="0">
              <a:solidFill>
                <a:schemeClr val="tx1"/>
              </a:solidFill>
            </a:endParaRPr>
          </a:p>
        </p:txBody>
      </p:sp>
      <p:pic>
        <p:nvPicPr>
          <p:cNvPr id="7" name="図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564309" y="142798"/>
            <a:ext cx="1387844" cy="323138"/>
          </a:xfrm>
          <a:prstGeom prst="rect">
            <a:avLst/>
          </a:prstGeom>
        </p:spPr>
      </p:pic>
      <p:sp>
        <p:nvSpPr>
          <p:cNvPr id="8" name="AutoShape 13"/>
          <p:cNvSpPr>
            <a:spLocks noChangeArrowheads="1"/>
          </p:cNvSpPr>
          <p:nvPr userDrawn="1"/>
        </p:nvSpPr>
        <p:spPr bwMode="auto">
          <a:xfrm>
            <a:off x="7633096" y="4932487"/>
            <a:ext cx="1440000" cy="144000"/>
          </a:xfrm>
          <a:prstGeom prst="roundRect">
            <a:avLst>
              <a:gd name="adj" fmla="val 16667"/>
            </a:avLst>
          </a:prstGeom>
          <a:noFill/>
          <a:ln w="28575">
            <a:solidFill>
              <a:srgbClr val="FF0000"/>
            </a:solidFill>
            <a:round/>
            <a:headEnd/>
            <a:tailEnd/>
          </a:ln>
          <a:effectLst/>
        </p:spPr>
        <p:txBody>
          <a:bodyPr wrap="none" anchor="ctr"/>
          <a:lstStyle/>
          <a:p>
            <a:pPr marL="0" marR="0" lvl="0" indent="0" algn="ctr" defTabSz="914378" eaLnBrk="1" fontAlgn="auto" latinLnBrk="0" hangingPunct="1">
              <a:lnSpc>
                <a:spcPct val="100000"/>
              </a:lnSpc>
              <a:spcBef>
                <a:spcPts val="0"/>
              </a:spcBef>
              <a:spcAft>
                <a:spcPts val="0"/>
              </a:spcAft>
              <a:buClrTx/>
              <a:buSzTx/>
              <a:buFontTx/>
              <a:buNone/>
              <a:tabLst/>
              <a:defRPr/>
            </a:pPr>
            <a:r>
              <a:rPr kumimoji="0" lang="en-US" altLang="ja-JP" sz="900" b="1" i="0" u="none" strike="noStrike" kern="0" cap="none" spc="0" normalizeH="0" baseline="0" noProof="0" dirty="0">
                <a:ln>
                  <a:noFill/>
                </a:ln>
                <a:solidFill>
                  <a:srgbClr val="FF5050"/>
                </a:solidFill>
                <a:effectLst/>
                <a:uLnTx/>
                <a:uFillTx/>
                <a:latin typeface="Calibri" panose="020F0502020204030204" pitchFamily="34" charset="0"/>
                <a:ea typeface="HGPｺﾞｼｯｸE" pitchFamily="50" charset="-128"/>
                <a:cs typeface="+mn-cs"/>
              </a:rPr>
              <a:t>Internal use only</a:t>
            </a:r>
          </a:p>
        </p:txBody>
      </p:sp>
    </p:spTree>
    <p:extLst>
      <p:ext uri="{BB962C8B-B14F-4D97-AF65-F5344CB8AC3E}">
        <p14:creationId xmlns:p14="http://schemas.microsoft.com/office/powerpoint/2010/main" val="2841024988"/>
      </p:ext>
    </p:extLst>
  </p:cSld>
  <p:clrMap bg1="lt1" tx1="dk1" bg2="lt2" tx2="dk2" accent1="accent1" accent2="accent2" accent3="accent3" accent4="accent4" accent5="accent5" accent6="accent6" hlink="hlink" folHlink="folHlink"/>
  <p:sldLayoutIdLst>
    <p:sldLayoutId id="2147485088"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04">
          <p15:clr>
            <a:srgbClr val="F26B43"/>
          </p15:clr>
        </p15:guide>
        <p15:guide id="2" orient="horz" pos="2981">
          <p15:clr>
            <a:srgbClr val="F26B43"/>
          </p15:clr>
        </p15:guide>
        <p15:guide id="3" orient="horz" pos="3049">
          <p15:clr>
            <a:srgbClr val="F26B43"/>
          </p15:clr>
        </p15:guide>
        <p15:guide id="4" orient="horz" pos="3162">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正方形/長方形 6"/>
          <p:cNvSpPr/>
          <p:nvPr userDrawn="1"/>
        </p:nvSpPr>
        <p:spPr>
          <a:xfrm>
            <a:off x="0" y="0"/>
            <a:ext cx="9144000" cy="5143500"/>
          </a:xfrm>
          <a:prstGeom prst="rect">
            <a:avLst/>
          </a:prstGeom>
          <a:solidFill>
            <a:srgbClr val="8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8" name="図 7"/>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354290" y="4506743"/>
            <a:ext cx="1507770" cy="351061"/>
          </a:xfrm>
          <a:prstGeom prst="rect">
            <a:avLst/>
          </a:prstGeom>
        </p:spPr>
      </p:pic>
      <p:sp>
        <p:nvSpPr>
          <p:cNvPr id="4" name="テキスト ボックス 3"/>
          <p:cNvSpPr txBox="1"/>
          <p:nvPr userDrawn="1"/>
        </p:nvSpPr>
        <p:spPr>
          <a:xfrm>
            <a:off x="158496" y="4693212"/>
            <a:ext cx="1596912" cy="230832"/>
          </a:xfrm>
          <a:prstGeom prst="rect">
            <a:avLst/>
          </a:prstGeom>
          <a:noFill/>
        </p:spPr>
        <p:txBody>
          <a:bodyPr wrap="none" rtlCol="0">
            <a:spAutoFit/>
          </a:bodyPr>
          <a:lstStyle/>
          <a:p>
            <a:pPr algn="l">
              <a:tabLst/>
            </a:pPr>
            <a:r>
              <a:rPr kumimoji="1" lang="en-US" altLang="ja-JP" sz="900" dirty="0">
                <a:solidFill>
                  <a:schemeClr val="bg1"/>
                </a:solidFill>
                <a:latin typeface="Calibri" panose="020F0502020204030204" pitchFamily="34" charset="0"/>
                <a:cs typeface="Calibri" panose="020F0502020204030204" pitchFamily="34" charset="0"/>
              </a:rPr>
              <a:t>© i-PRO | All Rights</a:t>
            </a:r>
            <a:r>
              <a:rPr kumimoji="1" lang="en-US" altLang="ja-JP" sz="900" baseline="0" dirty="0">
                <a:solidFill>
                  <a:schemeClr val="bg1"/>
                </a:solidFill>
                <a:latin typeface="Calibri" panose="020F0502020204030204" pitchFamily="34" charset="0"/>
                <a:cs typeface="Calibri" panose="020F0502020204030204" pitchFamily="34" charset="0"/>
              </a:rPr>
              <a:t> Reserved.</a:t>
            </a:r>
            <a:endParaRPr kumimoji="1" lang="ja-JP" altLang="en-US" sz="900" dirty="0">
              <a:solidFill>
                <a:schemeClr val="bg1"/>
              </a:solidFill>
              <a:latin typeface="Calibri" panose="020F0502020204030204" pitchFamily="34" charset="0"/>
              <a:cs typeface="Calibri" panose="020F0502020204030204" pitchFamily="34" charset="0"/>
            </a:endParaRPr>
          </a:p>
        </p:txBody>
      </p:sp>
      <p:sp>
        <p:nvSpPr>
          <p:cNvPr id="2" name="タイトル プレースホルダー 1"/>
          <p:cNvSpPr>
            <a:spLocks noGrp="1"/>
          </p:cNvSpPr>
          <p:nvPr>
            <p:ph type="title"/>
          </p:nvPr>
        </p:nvSpPr>
        <p:spPr>
          <a:xfrm>
            <a:off x="628650" y="1707390"/>
            <a:ext cx="7886700" cy="993775"/>
          </a:xfrm>
          <a:prstGeom prst="rect">
            <a:avLst/>
          </a:prstGeom>
        </p:spPr>
        <p:txBody>
          <a:bodyPr vert="horz" lIns="91440" tIns="45720" rIns="91440" bIns="45720" rtlCol="0" anchor="ctr">
            <a:normAutofit/>
          </a:bodyPr>
          <a:lstStyle/>
          <a:p>
            <a:r>
              <a:rPr kumimoji="1" lang="ja-JP" altLang="en-US" dirty="0"/>
              <a:t>マスター タイトルの書式設定</a:t>
            </a:r>
          </a:p>
        </p:txBody>
      </p:sp>
    </p:spTree>
    <p:extLst>
      <p:ext uri="{BB962C8B-B14F-4D97-AF65-F5344CB8AC3E}">
        <p14:creationId xmlns:p14="http://schemas.microsoft.com/office/powerpoint/2010/main" val="2858026996"/>
      </p:ext>
    </p:extLst>
  </p:cSld>
  <p:clrMap bg1="lt1" tx1="dk1" bg2="lt2" tx2="dk2" accent1="accent1" accent2="accent2" accent3="accent3" accent4="accent4" accent5="accent5" accent6="accent6" hlink="hlink" folHlink="folHlink"/>
  <p:sldLayoutIdLst>
    <p:sldLayoutId id="2147485074" r:id="rId1"/>
  </p:sldLayoutIdLst>
  <p:txStyles>
    <p:titleStyle>
      <a:lvl1pPr algn="l" defTabSz="914400" rtl="0" eaLnBrk="1" latinLnBrk="0" hangingPunct="1">
        <a:lnSpc>
          <a:spcPct val="90000"/>
        </a:lnSpc>
        <a:spcBef>
          <a:spcPct val="0"/>
        </a:spcBef>
        <a:buNone/>
        <a:defRPr kumimoji="1" sz="32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55">
          <p15:clr>
            <a:srgbClr val="F26B43"/>
          </p15:clr>
        </p15:guide>
        <p15:guide id="2" pos="4627">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正方形/長方形 1"/>
          <p:cNvSpPr/>
          <p:nvPr userDrawn="1"/>
        </p:nvSpPr>
        <p:spPr>
          <a:xfrm>
            <a:off x="0" y="0"/>
            <a:ext cx="9144000" cy="5143500"/>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013" dirty="0"/>
          </a:p>
        </p:txBody>
      </p:sp>
      <p:sp>
        <p:nvSpPr>
          <p:cNvPr id="3" name="テキスト ボックス 2"/>
          <p:cNvSpPr txBox="1"/>
          <p:nvPr userDrawn="1"/>
        </p:nvSpPr>
        <p:spPr>
          <a:xfrm>
            <a:off x="7547088" y="4869996"/>
            <a:ext cx="1596912" cy="230832"/>
          </a:xfrm>
          <a:prstGeom prst="rect">
            <a:avLst/>
          </a:prstGeom>
          <a:noFill/>
        </p:spPr>
        <p:txBody>
          <a:bodyPr wrap="none" rtlCol="0">
            <a:spAutoFit/>
          </a:bodyPr>
          <a:lstStyle/>
          <a:p>
            <a:pPr algn="l"/>
            <a:r>
              <a:rPr kumimoji="1" lang="en-US" altLang="ja-JP" sz="900" dirty="0">
                <a:solidFill>
                  <a:schemeClr val="bg1"/>
                </a:solidFill>
                <a:latin typeface="Calibri" panose="020F0502020204030204" pitchFamily="34" charset="0"/>
                <a:cs typeface="Calibri" panose="020F0502020204030204" pitchFamily="34" charset="0"/>
              </a:rPr>
              <a:t>© i-PRO | All Rights</a:t>
            </a:r>
            <a:r>
              <a:rPr kumimoji="1" lang="en-US" altLang="ja-JP" sz="900" baseline="0" dirty="0">
                <a:solidFill>
                  <a:schemeClr val="bg1"/>
                </a:solidFill>
                <a:latin typeface="Calibri" panose="020F0502020204030204" pitchFamily="34" charset="0"/>
                <a:cs typeface="Calibri" panose="020F0502020204030204" pitchFamily="34" charset="0"/>
              </a:rPr>
              <a:t> Reserved.</a:t>
            </a:r>
            <a:endParaRPr kumimoji="1" lang="ja-JP" altLang="en-US" sz="900" dirty="0">
              <a:solidFill>
                <a:schemeClr val="bg1"/>
              </a:solidFill>
              <a:latin typeface="Calibri" panose="020F0502020204030204" pitchFamily="34" charset="0"/>
              <a:cs typeface="Calibri" panose="020F0502020204030204" pitchFamily="34" charset="0"/>
            </a:endParaRPr>
          </a:p>
        </p:txBody>
      </p:sp>
      <p:grpSp>
        <p:nvGrpSpPr>
          <p:cNvPr id="4" name="グループ化 3"/>
          <p:cNvGrpSpPr/>
          <p:nvPr userDrawn="1"/>
        </p:nvGrpSpPr>
        <p:grpSpPr>
          <a:xfrm>
            <a:off x="771501" y="390780"/>
            <a:ext cx="7605760" cy="4344710"/>
            <a:chOff x="771501" y="390780"/>
            <a:chExt cx="7605760" cy="4344710"/>
          </a:xfrm>
        </p:grpSpPr>
        <p:pic>
          <p:nvPicPr>
            <p:cNvPr id="5" name="図 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3252445" y="2264512"/>
              <a:ext cx="2639111" cy="614477"/>
            </a:xfrm>
            <a:prstGeom prst="rect">
              <a:avLst/>
            </a:prstGeom>
          </p:spPr>
        </p:pic>
        <p:grpSp>
          <p:nvGrpSpPr>
            <p:cNvPr id="6" name="グループ化 5"/>
            <p:cNvGrpSpPr/>
            <p:nvPr userDrawn="1"/>
          </p:nvGrpSpPr>
          <p:grpSpPr>
            <a:xfrm>
              <a:off x="771501" y="390780"/>
              <a:ext cx="7605760" cy="34769"/>
              <a:chOff x="1028668" y="521040"/>
              <a:chExt cx="10141013" cy="46358"/>
            </a:xfrm>
            <a:solidFill>
              <a:srgbClr val="6464E6"/>
            </a:solidFill>
          </p:grpSpPr>
          <p:sp>
            <p:nvSpPr>
              <p:cNvPr id="38" name="正方形/長方形 37"/>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9" name="正方形/長方形 38"/>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0" name="正方形/長方形 39"/>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1" name="正方形/長方形 40"/>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2" name="正方形/長方形 41"/>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3" name="正方形/長方形 42"/>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4" name="正方形/長方形 43"/>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45" name="正方形/長方形 44"/>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nvGrpSpPr>
            <p:cNvPr id="7" name="グループ化 6"/>
            <p:cNvGrpSpPr/>
            <p:nvPr userDrawn="1"/>
          </p:nvGrpSpPr>
          <p:grpSpPr>
            <a:xfrm>
              <a:off x="771501" y="1469660"/>
              <a:ext cx="7605760" cy="34769"/>
              <a:chOff x="1028668" y="521040"/>
              <a:chExt cx="10141013" cy="46358"/>
            </a:xfrm>
            <a:solidFill>
              <a:srgbClr val="6464E6"/>
            </a:solidFill>
          </p:grpSpPr>
          <p:sp>
            <p:nvSpPr>
              <p:cNvPr id="30" name="正方形/長方形 29"/>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1" name="正方形/長方形 30"/>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2" name="正方形/長方形 31"/>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3" name="正方形/長方形 32"/>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4" name="正方形/長方形 33"/>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5" name="正方形/長方形 34"/>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6" name="正方形/長方形 35"/>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37" name="正方形/長方形 36"/>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sp>
          <p:nvSpPr>
            <p:cNvPr id="8" name="正方形/長方形 7"/>
            <p:cNvSpPr>
              <a:spLocks noChangeAspect="1"/>
            </p:cNvSpPr>
            <p:nvPr userDrawn="1"/>
          </p:nvSpPr>
          <p:spPr>
            <a:xfrm flipH="1" flipV="1">
              <a:off x="771501"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9" name="正方形/長方形 8"/>
            <p:cNvSpPr>
              <a:spLocks noChangeAspect="1"/>
            </p:cNvSpPr>
            <p:nvPr userDrawn="1"/>
          </p:nvSpPr>
          <p:spPr>
            <a:xfrm>
              <a:off x="1853140"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0" name="正方形/長方形 9"/>
            <p:cNvSpPr>
              <a:spLocks noChangeAspect="1"/>
            </p:cNvSpPr>
            <p:nvPr userDrawn="1"/>
          </p:nvSpPr>
          <p:spPr>
            <a:xfrm>
              <a:off x="7261334"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1" name="正方形/長方形 10"/>
            <p:cNvSpPr>
              <a:spLocks noChangeAspect="1"/>
            </p:cNvSpPr>
            <p:nvPr userDrawn="1"/>
          </p:nvSpPr>
          <p:spPr>
            <a:xfrm>
              <a:off x="8342972" y="2554114"/>
              <a:ext cx="34289" cy="34769"/>
            </a:xfrm>
            <a:prstGeom prst="rect">
              <a:avLst/>
            </a:prstGeom>
            <a:solidFill>
              <a:srgbClr val="6464E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nvGrpSpPr>
            <p:cNvPr id="12" name="グループ化 11"/>
            <p:cNvGrpSpPr/>
            <p:nvPr userDrawn="1"/>
          </p:nvGrpSpPr>
          <p:grpSpPr>
            <a:xfrm>
              <a:off x="771501" y="3627418"/>
              <a:ext cx="7605760" cy="34769"/>
              <a:chOff x="1028668" y="521040"/>
              <a:chExt cx="10141013" cy="46358"/>
            </a:xfrm>
            <a:solidFill>
              <a:srgbClr val="6464E6"/>
            </a:solidFill>
          </p:grpSpPr>
          <p:sp>
            <p:nvSpPr>
              <p:cNvPr id="22" name="正方形/長方形 21"/>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3" name="正方形/長方形 22"/>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4" name="正方形/長方形 23"/>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5" name="正方形/長方形 24"/>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6" name="正方形/長方形 25"/>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7" name="正方形/長方形 26"/>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8" name="正方形/長方形 27"/>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9" name="正方形/長方形 28"/>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nvGrpSpPr>
            <p:cNvPr id="13" name="グループ化 12"/>
            <p:cNvGrpSpPr/>
            <p:nvPr userDrawn="1"/>
          </p:nvGrpSpPr>
          <p:grpSpPr>
            <a:xfrm>
              <a:off x="771501" y="4700721"/>
              <a:ext cx="7605760" cy="34769"/>
              <a:chOff x="1028668" y="521040"/>
              <a:chExt cx="10141013" cy="46358"/>
            </a:xfrm>
            <a:solidFill>
              <a:srgbClr val="6464E6"/>
            </a:solidFill>
          </p:grpSpPr>
          <p:sp>
            <p:nvSpPr>
              <p:cNvPr id="14" name="正方形/長方形 13"/>
              <p:cNvSpPr>
                <a:spLocks noChangeAspect="1"/>
              </p:cNvSpPr>
              <p:nvPr userDrawn="1"/>
            </p:nvSpPr>
            <p:spPr>
              <a:xfrm flipH="1" flipV="1">
                <a:off x="102866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5" name="正方形/長方形 14"/>
              <p:cNvSpPr>
                <a:spLocks noChangeAspect="1"/>
              </p:cNvSpPr>
              <p:nvPr userDrawn="1"/>
            </p:nvSpPr>
            <p:spPr>
              <a:xfrm>
                <a:off x="247085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6" name="正方形/長方形 15"/>
              <p:cNvSpPr>
                <a:spLocks noChangeAspect="1"/>
              </p:cNvSpPr>
              <p:nvPr userDrawn="1"/>
            </p:nvSpPr>
            <p:spPr>
              <a:xfrm>
                <a:off x="679740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7" name="正方形/長方形 16"/>
              <p:cNvSpPr>
                <a:spLocks noChangeAspect="1"/>
              </p:cNvSpPr>
              <p:nvPr userDrawn="1"/>
            </p:nvSpPr>
            <p:spPr>
              <a:xfrm>
                <a:off x="823959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8" name="正方形/長方形 17"/>
              <p:cNvSpPr>
                <a:spLocks noChangeAspect="1"/>
              </p:cNvSpPr>
              <p:nvPr userDrawn="1"/>
            </p:nvSpPr>
            <p:spPr>
              <a:xfrm>
                <a:off x="968177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19" name="正方形/長方形 18"/>
              <p:cNvSpPr>
                <a:spLocks noChangeAspect="1"/>
              </p:cNvSpPr>
              <p:nvPr userDrawn="1"/>
            </p:nvSpPr>
            <p:spPr>
              <a:xfrm>
                <a:off x="11123962"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0" name="正方形/長方形 19"/>
              <p:cNvSpPr>
                <a:spLocks noChangeAspect="1"/>
              </p:cNvSpPr>
              <p:nvPr userDrawn="1"/>
            </p:nvSpPr>
            <p:spPr>
              <a:xfrm>
                <a:off x="3913038"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sp>
            <p:nvSpPr>
              <p:cNvPr id="21" name="正方形/長方形 20"/>
              <p:cNvSpPr>
                <a:spLocks noChangeAspect="1"/>
              </p:cNvSpPr>
              <p:nvPr userDrawn="1"/>
            </p:nvSpPr>
            <p:spPr>
              <a:xfrm>
                <a:off x="5355223" y="521040"/>
                <a:ext cx="45719" cy="46358"/>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13" dirty="0"/>
              </a:p>
            </p:txBody>
          </p:sp>
        </p:grpSp>
      </p:grpSp>
    </p:spTree>
    <p:extLst>
      <p:ext uri="{BB962C8B-B14F-4D97-AF65-F5344CB8AC3E}">
        <p14:creationId xmlns:p14="http://schemas.microsoft.com/office/powerpoint/2010/main" val="2768845069"/>
      </p:ext>
    </p:extLst>
  </p:cSld>
  <p:clrMap bg1="lt1" tx1="dk1" bg2="lt2" tx2="dk2" accent1="accent1" accent2="accent2" accent3="accent3" accent4="accent4" accent5="accent5" accent6="accent6" hlink="hlink" folHlink="folHlink"/>
  <p:sldLayoutIdLst>
    <p:sldLayoutId id="2147485071"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3.xml"/><Relationship Id="rId6" Type="http://schemas.openxmlformats.org/officeDocument/2006/relationships/image" Target="../media/image14.emf"/><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647838" y="1742407"/>
            <a:ext cx="6987995" cy="1384995"/>
          </a:xfrm>
          <a:prstGeom prst="rect">
            <a:avLst/>
          </a:prstGeom>
        </p:spPr>
        <p:txBody>
          <a:bodyPr wrap="square" anchor="b">
            <a:spAutoFit/>
          </a:bodyPr>
          <a:lstStyle/>
          <a:p>
            <a:r>
              <a:rPr lang="en-GB" altLang="ja-JP" sz="3000" b="1" dirty="0">
                <a:latin typeface="Calibri" panose="020F0502020204030204" pitchFamily="34" charset="0"/>
                <a:ea typeface="Tahoma" panose="020B0604030504040204" pitchFamily="34" charset="0"/>
                <a:cs typeface="Tahoma" panose="020B0604030504040204" pitchFamily="34" charset="0"/>
              </a:rPr>
              <a:t>i-PRO Active Guard</a:t>
            </a:r>
            <a:br>
              <a:rPr lang="en-GB" altLang="ja-JP" sz="3000" b="1" dirty="0">
                <a:latin typeface="Calibri" panose="020F0502020204030204" pitchFamily="34" charset="0"/>
                <a:ea typeface="Tahoma" panose="020B0604030504040204" pitchFamily="34" charset="0"/>
                <a:cs typeface="Tahoma" panose="020B0604030504040204" pitchFamily="34" charset="0"/>
              </a:rPr>
            </a:br>
            <a:r>
              <a:rPr lang="en-GB" altLang="ja-JP" sz="3000" b="1" dirty="0">
                <a:latin typeface="Calibri" panose="020F0502020204030204" pitchFamily="34" charset="0"/>
                <a:ea typeface="Tahoma" panose="020B0604030504040204" pitchFamily="34" charset="0"/>
                <a:cs typeface="Tahoma" panose="020B0604030504040204" pitchFamily="34" charset="0"/>
              </a:rPr>
              <a:t>Ver.1.31/1.32 version up contents</a:t>
            </a:r>
            <a:br>
              <a:rPr lang="en-GB" altLang="ja-JP" sz="3000" b="1" dirty="0">
                <a:latin typeface="Calibri" panose="020F0502020204030204" pitchFamily="34" charset="0"/>
                <a:ea typeface="Tahoma" panose="020B0604030504040204" pitchFamily="34" charset="0"/>
                <a:cs typeface="Tahoma" panose="020B0604030504040204" pitchFamily="34" charset="0"/>
              </a:rPr>
            </a:br>
            <a:r>
              <a:rPr lang="en-GB" altLang="ja-JP" sz="2400" b="1" dirty="0">
                <a:latin typeface="Calibri" panose="020F0502020204030204" pitchFamily="34" charset="0"/>
                <a:ea typeface="Tahoma" panose="020B0604030504040204" pitchFamily="34" charset="0"/>
                <a:cs typeface="Tahoma" panose="020B0604030504040204" pitchFamily="34" charset="0"/>
              </a:rPr>
              <a:t>- April 2022 -</a:t>
            </a:r>
          </a:p>
        </p:txBody>
      </p:sp>
      <p:sp>
        <p:nvSpPr>
          <p:cNvPr id="11" name="正方形/長方形 10"/>
          <p:cNvSpPr/>
          <p:nvPr/>
        </p:nvSpPr>
        <p:spPr>
          <a:xfrm>
            <a:off x="647838" y="4039376"/>
            <a:ext cx="3539675" cy="584775"/>
          </a:xfrm>
          <a:prstGeom prst="rect">
            <a:avLst/>
          </a:prstGeom>
        </p:spPr>
        <p:txBody>
          <a:bodyPr wrap="square" anchor="b">
            <a:spAutoFit/>
          </a:body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Calibri Light" panose="020F0302020204030204" pitchFamily="34" charset="0"/>
                <a:ea typeface="Tahoma" panose="020B0604030504040204" pitchFamily="34" charset="0"/>
                <a:cs typeface="Calibri Light" panose="020F0302020204030204" pitchFamily="34" charset="0"/>
              </a:rPr>
              <a:t>Ver.1.00</a:t>
            </a:r>
          </a:p>
          <a:p>
            <a:pPr marL="0" marR="0" lvl="0" indent="0" algn="l" defTabSz="457200" rtl="0" eaLnBrk="1" fontAlgn="base" latinLnBrk="0" hangingPunct="1">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prstClr val="black"/>
                </a:solidFill>
                <a:effectLst/>
                <a:uLnTx/>
                <a:uFillTx/>
                <a:latin typeface="Calibri Light" panose="020F0302020204030204" pitchFamily="34" charset="0"/>
                <a:ea typeface="Tahoma" panose="020B0604030504040204" pitchFamily="34" charset="0"/>
                <a:cs typeface="Calibri Light" panose="020F0302020204030204" pitchFamily="34" charset="0"/>
              </a:rPr>
              <a:t>Apr. 2022</a:t>
            </a:r>
          </a:p>
        </p:txBody>
      </p:sp>
    </p:spTree>
    <p:extLst>
      <p:ext uri="{BB962C8B-B14F-4D97-AF65-F5344CB8AC3E}">
        <p14:creationId xmlns:p14="http://schemas.microsoft.com/office/powerpoint/2010/main" val="159065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647838" y="2061168"/>
            <a:ext cx="6987996" cy="584775"/>
          </a:xfrm>
          <a:prstGeom prst="rect">
            <a:avLst/>
          </a:prstGeom>
        </p:spPr>
        <p:txBody>
          <a:bodyPr wrap="square" anchor="ctr">
            <a:spAutoFit/>
          </a:bodyPr>
          <a:lstStyle/>
          <a:p>
            <a:r>
              <a:rPr lang="en-US" altLang="ja-JP" sz="3200" b="1" dirty="0">
                <a:solidFill>
                  <a:prstClr val="white"/>
                </a:solidFill>
                <a:latin typeface="Calibri" panose="020F0502020204030204" pitchFamily="34" charset="0"/>
                <a:ea typeface="Tahoma" panose="020B0604030504040204" pitchFamily="34" charset="0"/>
                <a:cs typeface="Tahoma" panose="020B0604030504040204" pitchFamily="34" charset="0"/>
              </a:rPr>
              <a:t>Version History</a:t>
            </a:r>
          </a:p>
        </p:txBody>
      </p:sp>
    </p:spTree>
    <p:extLst>
      <p:ext uri="{BB962C8B-B14F-4D97-AF65-F5344CB8AC3E}">
        <p14:creationId xmlns:p14="http://schemas.microsoft.com/office/powerpoint/2010/main" val="3141070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2449685932"/>
              </p:ext>
            </p:extLst>
          </p:nvPr>
        </p:nvGraphicFramePr>
        <p:xfrm>
          <a:off x="144379" y="643113"/>
          <a:ext cx="8843211" cy="4144407"/>
        </p:xfrm>
        <a:graphic>
          <a:graphicData uri="http://schemas.openxmlformats.org/drawingml/2006/table">
            <a:tbl>
              <a:tblPr firstRow="1" bandRow="1"/>
              <a:tblGrid>
                <a:gridCol w="738891">
                  <a:extLst>
                    <a:ext uri="{9D8B030D-6E8A-4147-A177-3AD203B41FA5}">
                      <a16:colId xmlns:a16="http://schemas.microsoft.com/office/drawing/2014/main" val="20000"/>
                    </a:ext>
                  </a:extLst>
                </a:gridCol>
                <a:gridCol w="4849777">
                  <a:extLst>
                    <a:ext uri="{9D8B030D-6E8A-4147-A177-3AD203B41FA5}">
                      <a16:colId xmlns:a16="http://schemas.microsoft.com/office/drawing/2014/main" val="20001"/>
                    </a:ext>
                  </a:extLst>
                </a:gridCol>
                <a:gridCol w="1570121">
                  <a:extLst>
                    <a:ext uri="{9D8B030D-6E8A-4147-A177-3AD203B41FA5}">
                      <a16:colId xmlns:a16="http://schemas.microsoft.com/office/drawing/2014/main" val="20002"/>
                    </a:ext>
                  </a:extLst>
                </a:gridCol>
                <a:gridCol w="721985">
                  <a:extLst>
                    <a:ext uri="{9D8B030D-6E8A-4147-A177-3AD203B41FA5}">
                      <a16:colId xmlns:a16="http://schemas.microsoft.com/office/drawing/2014/main" val="20003"/>
                    </a:ext>
                  </a:extLst>
                </a:gridCol>
                <a:gridCol w="962437">
                  <a:extLst>
                    <a:ext uri="{9D8B030D-6E8A-4147-A177-3AD203B41FA5}">
                      <a16:colId xmlns:a16="http://schemas.microsoft.com/office/drawing/2014/main" val="20005"/>
                    </a:ext>
                  </a:extLst>
                </a:gridCol>
              </a:tblGrid>
              <a:tr h="343476">
                <a:tc>
                  <a:txBody>
                    <a:bodyPr/>
                    <a:lstStyle>
                      <a:lvl1pPr marL="0" algn="l" defTabSz="685800" rtl="0" eaLnBrk="1" latinLnBrk="0" hangingPunct="1">
                        <a:defRPr kumimoji="1" sz="1350" b="1" kern="1200">
                          <a:solidFill>
                            <a:schemeClr val="lt1"/>
                          </a:solidFill>
                          <a:latin typeface="Constantia" panose="02030602050306030303"/>
                        </a:defRPr>
                      </a:lvl1pPr>
                      <a:lvl2pPr marL="342900" algn="l" defTabSz="685800" rtl="0" eaLnBrk="1" latinLnBrk="0" hangingPunct="1">
                        <a:defRPr kumimoji="1" sz="1350" b="1" kern="1200">
                          <a:solidFill>
                            <a:schemeClr val="lt1"/>
                          </a:solidFill>
                          <a:latin typeface="Constantia" panose="02030602050306030303"/>
                        </a:defRPr>
                      </a:lvl2pPr>
                      <a:lvl3pPr marL="685800" algn="l" defTabSz="685800" rtl="0" eaLnBrk="1" latinLnBrk="0" hangingPunct="1">
                        <a:defRPr kumimoji="1" sz="1350" b="1" kern="1200">
                          <a:solidFill>
                            <a:schemeClr val="lt1"/>
                          </a:solidFill>
                          <a:latin typeface="Constantia" panose="02030602050306030303"/>
                        </a:defRPr>
                      </a:lvl3pPr>
                      <a:lvl4pPr marL="1028700" algn="l" defTabSz="685800" rtl="0" eaLnBrk="1" latinLnBrk="0" hangingPunct="1">
                        <a:defRPr kumimoji="1" sz="1350" b="1" kern="1200">
                          <a:solidFill>
                            <a:schemeClr val="lt1"/>
                          </a:solidFill>
                          <a:latin typeface="Constantia" panose="02030602050306030303"/>
                        </a:defRPr>
                      </a:lvl4pPr>
                      <a:lvl5pPr marL="1371600" algn="l" defTabSz="685800" rtl="0" eaLnBrk="1" latinLnBrk="0" hangingPunct="1">
                        <a:defRPr kumimoji="1" sz="1350" b="1" kern="1200">
                          <a:solidFill>
                            <a:schemeClr val="lt1"/>
                          </a:solidFill>
                          <a:latin typeface="Constantia" panose="02030602050306030303"/>
                        </a:defRPr>
                      </a:lvl5pPr>
                      <a:lvl6pPr marL="1714500" algn="l" defTabSz="685800" rtl="0" eaLnBrk="1" latinLnBrk="0" hangingPunct="1">
                        <a:defRPr kumimoji="1" sz="1350" b="1" kern="1200">
                          <a:solidFill>
                            <a:schemeClr val="lt1"/>
                          </a:solidFill>
                          <a:latin typeface="Constantia" panose="02030602050306030303"/>
                        </a:defRPr>
                      </a:lvl6pPr>
                      <a:lvl7pPr marL="2057400" algn="l" defTabSz="685800" rtl="0" eaLnBrk="1" latinLnBrk="0" hangingPunct="1">
                        <a:defRPr kumimoji="1" sz="1350" b="1" kern="1200">
                          <a:solidFill>
                            <a:schemeClr val="lt1"/>
                          </a:solidFill>
                          <a:latin typeface="Constantia" panose="02030602050306030303"/>
                        </a:defRPr>
                      </a:lvl7pPr>
                      <a:lvl8pPr marL="2400300" algn="l" defTabSz="685800" rtl="0" eaLnBrk="1" latinLnBrk="0" hangingPunct="1">
                        <a:defRPr kumimoji="1" sz="1350" b="1" kern="1200">
                          <a:solidFill>
                            <a:schemeClr val="lt1"/>
                          </a:solidFill>
                          <a:latin typeface="Constantia" panose="02030602050306030303"/>
                        </a:defRPr>
                      </a:lvl8pPr>
                      <a:lvl9pPr marL="2743200" algn="l" defTabSz="685800" rtl="0" eaLnBrk="1" latinLnBrk="0" hangingPunct="1">
                        <a:defRPr kumimoji="1" sz="1350" b="1" kern="1200">
                          <a:solidFill>
                            <a:schemeClr val="lt1"/>
                          </a:solidFill>
                          <a:latin typeface="Constantia" panose="02030602050306030303"/>
                        </a:defRPr>
                      </a:lvl9pPr>
                    </a:lstStyle>
                    <a:p>
                      <a:pPr algn="ctr"/>
                      <a:r>
                        <a:rPr kumimoji="1" lang="en-US" altLang="ja-JP" sz="1100" dirty="0">
                          <a:latin typeface="Calibri" panose="020F0502020204030204" pitchFamily="34" charset="0"/>
                          <a:cs typeface="Calibri" panose="020F0502020204030204" pitchFamily="34" charset="0"/>
                        </a:rPr>
                        <a:t>No</a:t>
                      </a:r>
                      <a:endParaRPr kumimoji="1" lang="ja-JP" altLang="en-US" sz="11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685800" rtl="0" eaLnBrk="1" latinLnBrk="0" hangingPunct="1">
                        <a:defRPr kumimoji="1" sz="1350" b="1" kern="1200">
                          <a:solidFill>
                            <a:schemeClr val="lt1"/>
                          </a:solidFill>
                          <a:latin typeface="Constantia" panose="02030602050306030303"/>
                        </a:defRPr>
                      </a:lvl1pPr>
                      <a:lvl2pPr marL="342900" algn="l" defTabSz="685800" rtl="0" eaLnBrk="1" latinLnBrk="0" hangingPunct="1">
                        <a:defRPr kumimoji="1" sz="1350" b="1" kern="1200">
                          <a:solidFill>
                            <a:schemeClr val="lt1"/>
                          </a:solidFill>
                          <a:latin typeface="Constantia" panose="02030602050306030303"/>
                        </a:defRPr>
                      </a:lvl2pPr>
                      <a:lvl3pPr marL="685800" algn="l" defTabSz="685800" rtl="0" eaLnBrk="1" latinLnBrk="0" hangingPunct="1">
                        <a:defRPr kumimoji="1" sz="1350" b="1" kern="1200">
                          <a:solidFill>
                            <a:schemeClr val="lt1"/>
                          </a:solidFill>
                          <a:latin typeface="Constantia" panose="02030602050306030303"/>
                        </a:defRPr>
                      </a:lvl3pPr>
                      <a:lvl4pPr marL="1028700" algn="l" defTabSz="685800" rtl="0" eaLnBrk="1" latinLnBrk="0" hangingPunct="1">
                        <a:defRPr kumimoji="1" sz="1350" b="1" kern="1200">
                          <a:solidFill>
                            <a:schemeClr val="lt1"/>
                          </a:solidFill>
                          <a:latin typeface="Constantia" panose="02030602050306030303"/>
                        </a:defRPr>
                      </a:lvl4pPr>
                      <a:lvl5pPr marL="1371600" algn="l" defTabSz="685800" rtl="0" eaLnBrk="1" latinLnBrk="0" hangingPunct="1">
                        <a:defRPr kumimoji="1" sz="1350" b="1" kern="1200">
                          <a:solidFill>
                            <a:schemeClr val="lt1"/>
                          </a:solidFill>
                          <a:latin typeface="Constantia" panose="02030602050306030303"/>
                        </a:defRPr>
                      </a:lvl5pPr>
                      <a:lvl6pPr marL="1714500" algn="l" defTabSz="685800" rtl="0" eaLnBrk="1" latinLnBrk="0" hangingPunct="1">
                        <a:defRPr kumimoji="1" sz="1350" b="1" kern="1200">
                          <a:solidFill>
                            <a:schemeClr val="lt1"/>
                          </a:solidFill>
                          <a:latin typeface="Constantia" panose="02030602050306030303"/>
                        </a:defRPr>
                      </a:lvl6pPr>
                      <a:lvl7pPr marL="2057400" algn="l" defTabSz="685800" rtl="0" eaLnBrk="1" latinLnBrk="0" hangingPunct="1">
                        <a:defRPr kumimoji="1" sz="1350" b="1" kern="1200">
                          <a:solidFill>
                            <a:schemeClr val="lt1"/>
                          </a:solidFill>
                          <a:latin typeface="Constantia" panose="02030602050306030303"/>
                        </a:defRPr>
                      </a:lvl7pPr>
                      <a:lvl8pPr marL="2400300" algn="l" defTabSz="685800" rtl="0" eaLnBrk="1" latinLnBrk="0" hangingPunct="1">
                        <a:defRPr kumimoji="1" sz="1350" b="1" kern="1200">
                          <a:solidFill>
                            <a:schemeClr val="lt1"/>
                          </a:solidFill>
                          <a:latin typeface="Constantia" panose="02030602050306030303"/>
                        </a:defRPr>
                      </a:lvl8pPr>
                      <a:lvl9pPr marL="2743200" algn="l" defTabSz="685800" rtl="0" eaLnBrk="1" latinLnBrk="0" hangingPunct="1">
                        <a:defRPr kumimoji="1" sz="1350" b="1" kern="1200">
                          <a:solidFill>
                            <a:schemeClr val="lt1"/>
                          </a:solidFill>
                          <a:latin typeface="Constantia" panose="02030602050306030303"/>
                        </a:defRPr>
                      </a:lvl9pPr>
                    </a:lstStyle>
                    <a:p>
                      <a:pPr algn="ctr"/>
                      <a:r>
                        <a:rPr kumimoji="1" lang="en-US" altLang="ja-JP" sz="1200" dirty="0">
                          <a:latin typeface="Calibri" panose="020F0502020204030204" pitchFamily="34" charset="0"/>
                          <a:cs typeface="Calibri" panose="020F0502020204030204" pitchFamily="34" charset="0"/>
                        </a:rPr>
                        <a:t>Update contents</a:t>
                      </a:r>
                      <a:endParaRPr kumimoji="1" lang="ja-JP" altLang="en-US" sz="12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685800" rtl="0" eaLnBrk="1" latinLnBrk="0" hangingPunct="1">
                        <a:defRPr kumimoji="1" sz="1350" b="1" kern="1200">
                          <a:solidFill>
                            <a:schemeClr val="lt1"/>
                          </a:solidFill>
                          <a:latin typeface="Constantia" panose="02030602050306030303"/>
                        </a:defRPr>
                      </a:lvl1pPr>
                      <a:lvl2pPr marL="342900" algn="l" defTabSz="685800" rtl="0" eaLnBrk="1" latinLnBrk="0" hangingPunct="1">
                        <a:defRPr kumimoji="1" sz="1350" b="1" kern="1200">
                          <a:solidFill>
                            <a:schemeClr val="lt1"/>
                          </a:solidFill>
                          <a:latin typeface="Constantia" panose="02030602050306030303"/>
                        </a:defRPr>
                      </a:lvl2pPr>
                      <a:lvl3pPr marL="685800" algn="l" defTabSz="685800" rtl="0" eaLnBrk="1" latinLnBrk="0" hangingPunct="1">
                        <a:defRPr kumimoji="1" sz="1350" b="1" kern="1200">
                          <a:solidFill>
                            <a:schemeClr val="lt1"/>
                          </a:solidFill>
                          <a:latin typeface="Constantia" panose="02030602050306030303"/>
                        </a:defRPr>
                      </a:lvl3pPr>
                      <a:lvl4pPr marL="1028700" algn="l" defTabSz="685800" rtl="0" eaLnBrk="1" latinLnBrk="0" hangingPunct="1">
                        <a:defRPr kumimoji="1" sz="1350" b="1" kern="1200">
                          <a:solidFill>
                            <a:schemeClr val="lt1"/>
                          </a:solidFill>
                          <a:latin typeface="Constantia" panose="02030602050306030303"/>
                        </a:defRPr>
                      </a:lvl4pPr>
                      <a:lvl5pPr marL="1371600" algn="l" defTabSz="685800" rtl="0" eaLnBrk="1" latinLnBrk="0" hangingPunct="1">
                        <a:defRPr kumimoji="1" sz="1350" b="1" kern="1200">
                          <a:solidFill>
                            <a:schemeClr val="lt1"/>
                          </a:solidFill>
                          <a:latin typeface="Constantia" panose="02030602050306030303"/>
                        </a:defRPr>
                      </a:lvl5pPr>
                      <a:lvl6pPr marL="1714500" algn="l" defTabSz="685800" rtl="0" eaLnBrk="1" latinLnBrk="0" hangingPunct="1">
                        <a:defRPr kumimoji="1" sz="1350" b="1" kern="1200">
                          <a:solidFill>
                            <a:schemeClr val="lt1"/>
                          </a:solidFill>
                          <a:latin typeface="Constantia" panose="02030602050306030303"/>
                        </a:defRPr>
                      </a:lvl6pPr>
                      <a:lvl7pPr marL="2057400" algn="l" defTabSz="685800" rtl="0" eaLnBrk="1" latinLnBrk="0" hangingPunct="1">
                        <a:defRPr kumimoji="1" sz="1350" b="1" kern="1200">
                          <a:solidFill>
                            <a:schemeClr val="lt1"/>
                          </a:solidFill>
                          <a:latin typeface="Constantia" panose="02030602050306030303"/>
                        </a:defRPr>
                      </a:lvl7pPr>
                      <a:lvl8pPr marL="2400300" algn="l" defTabSz="685800" rtl="0" eaLnBrk="1" latinLnBrk="0" hangingPunct="1">
                        <a:defRPr kumimoji="1" sz="1350" b="1" kern="1200">
                          <a:solidFill>
                            <a:schemeClr val="lt1"/>
                          </a:solidFill>
                          <a:latin typeface="Constantia" panose="02030602050306030303"/>
                        </a:defRPr>
                      </a:lvl8pPr>
                      <a:lvl9pPr marL="2743200" algn="l" defTabSz="685800" rtl="0" eaLnBrk="1" latinLnBrk="0" hangingPunct="1">
                        <a:defRPr kumimoji="1" sz="1350" b="1" kern="1200">
                          <a:solidFill>
                            <a:schemeClr val="lt1"/>
                          </a:solidFill>
                          <a:latin typeface="Constantia" panose="02030602050306030303"/>
                        </a:defRPr>
                      </a:lvl9pPr>
                    </a:lstStyle>
                    <a:p>
                      <a:pPr algn="ctr"/>
                      <a:r>
                        <a:rPr kumimoji="1" lang="en-US" altLang="ja-JP" sz="1200" dirty="0">
                          <a:latin typeface="Calibri" panose="020F0502020204030204" pitchFamily="34" charset="0"/>
                          <a:cs typeface="Calibri" panose="020F0502020204030204" pitchFamily="34" charset="0"/>
                        </a:rPr>
                        <a:t>Page No.</a:t>
                      </a:r>
                      <a:endParaRPr kumimoji="1" lang="ja-JP" altLang="en-US" sz="12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5B9BD5"/>
                    </a:solidFill>
                  </a:tcPr>
                </a:tc>
                <a:tc>
                  <a:txBody>
                    <a:bodyPr/>
                    <a:lstStyle>
                      <a:lvl1pPr marL="0" algn="l" defTabSz="685800" rtl="0" eaLnBrk="1" latinLnBrk="0" hangingPunct="1">
                        <a:defRPr kumimoji="1" sz="1350" b="1" kern="1200">
                          <a:solidFill>
                            <a:schemeClr val="lt1"/>
                          </a:solidFill>
                          <a:latin typeface="Constantia" panose="02030602050306030303"/>
                        </a:defRPr>
                      </a:lvl1pPr>
                      <a:lvl2pPr marL="342900" algn="l" defTabSz="685800" rtl="0" eaLnBrk="1" latinLnBrk="0" hangingPunct="1">
                        <a:defRPr kumimoji="1" sz="1350" b="1" kern="1200">
                          <a:solidFill>
                            <a:schemeClr val="lt1"/>
                          </a:solidFill>
                          <a:latin typeface="Constantia" panose="02030602050306030303"/>
                        </a:defRPr>
                      </a:lvl2pPr>
                      <a:lvl3pPr marL="685800" algn="l" defTabSz="685800" rtl="0" eaLnBrk="1" latinLnBrk="0" hangingPunct="1">
                        <a:defRPr kumimoji="1" sz="1350" b="1" kern="1200">
                          <a:solidFill>
                            <a:schemeClr val="lt1"/>
                          </a:solidFill>
                          <a:latin typeface="Constantia" panose="02030602050306030303"/>
                        </a:defRPr>
                      </a:lvl3pPr>
                      <a:lvl4pPr marL="1028700" algn="l" defTabSz="685800" rtl="0" eaLnBrk="1" latinLnBrk="0" hangingPunct="1">
                        <a:defRPr kumimoji="1" sz="1350" b="1" kern="1200">
                          <a:solidFill>
                            <a:schemeClr val="lt1"/>
                          </a:solidFill>
                          <a:latin typeface="Constantia" panose="02030602050306030303"/>
                        </a:defRPr>
                      </a:lvl4pPr>
                      <a:lvl5pPr marL="1371600" algn="l" defTabSz="685800" rtl="0" eaLnBrk="1" latinLnBrk="0" hangingPunct="1">
                        <a:defRPr kumimoji="1" sz="1350" b="1" kern="1200">
                          <a:solidFill>
                            <a:schemeClr val="lt1"/>
                          </a:solidFill>
                          <a:latin typeface="Constantia" panose="02030602050306030303"/>
                        </a:defRPr>
                      </a:lvl5pPr>
                      <a:lvl6pPr marL="1714500" algn="l" defTabSz="685800" rtl="0" eaLnBrk="1" latinLnBrk="0" hangingPunct="1">
                        <a:defRPr kumimoji="1" sz="1350" b="1" kern="1200">
                          <a:solidFill>
                            <a:schemeClr val="lt1"/>
                          </a:solidFill>
                          <a:latin typeface="Constantia" panose="02030602050306030303"/>
                        </a:defRPr>
                      </a:lvl6pPr>
                      <a:lvl7pPr marL="2057400" algn="l" defTabSz="685800" rtl="0" eaLnBrk="1" latinLnBrk="0" hangingPunct="1">
                        <a:defRPr kumimoji="1" sz="1350" b="1" kern="1200">
                          <a:solidFill>
                            <a:schemeClr val="lt1"/>
                          </a:solidFill>
                          <a:latin typeface="Constantia" panose="02030602050306030303"/>
                        </a:defRPr>
                      </a:lvl7pPr>
                      <a:lvl8pPr marL="2400300" algn="l" defTabSz="685800" rtl="0" eaLnBrk="1" latinLnBrk="0" hangingPunct="1">
                        <a:defRPr kumimoji="1" sz="1350" b="1" kern="1200">
                          <a:solidFill>
                            <a:schemeClr val="lt1"/>
                          </a:solidFill>
                          <a:latin typeface="Constantia" panose="02030602050306030303"/>
                        </a:defRPr>
                      </a:lvl8pPr>
                      <a:lvl9pPr marL="2743200" algn="l" defTabSz="685800" rtl="0" eaLnBrk="1" latinLnBrk="0" hangingPunct="1">
                        <a:defRPr kumimoji="1" sz="1350" b="1" kern="1200">
                          <a:solidFill>
                            <a:schemeClr val="lt1"/>
                          </a:solidFill>
                          <a:latin typeface="Constantia" panose="02030602050306030303"/>
                        </a:defRPr>
                      </a:lvl9pPr>
                    </a:lstStyle>
                    <a:p>
                      <a:pPr algn="ctr"/>
                      <a:r>
                        <a:rPr kumimoji="1" lang="en-US" altLang="ja-JP" sz="1200" dirty="0">
                          <a:latin typeface="Calibri" panose="020F0502020204030204" pitchFamily="34" charset="0"/>
                          <a:cs typeface="Calibri" panose="020F0502020204030204" pitchFamily="34" charset="0"/>
                        </a:rPr>
                        <a:t>Version</a:t>
                      </a:r>
                      <a:endParaRPr kumimoji="1" lang="ja-JP" altLang="en-US" sz="12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lvl1pPr marL="0" algn="l" defTabSz="685800" rtl="0" eaLnBrk="1" latinLnBrk="0" hangingPunct="1">
                        <a:defRPr kumimoji="1" sz="1350" b="1" kern="1200">
                          <a:solidFill>
                            <a:schemeClr val="lt1"/>
                          </a:solidFill>
                          <a:latin typeface="Constantia" panose="02030602050306030303"/>
                        </a:defRPr>
                      </a:lvl1pPr>
                      <a:lvl2pPr marL="342900" algn="l" defTabSz="685800" rtl="0" eaLnBrk="1" latinLnBrk="0" hangingPunct="1">
                        <a:defRPr kumimoji="1" sz="1350" b="1" kern="1200">
                          <a:solidFill>
                            <a:schemeClr val="lt1"/>
                          </a:solidFill>
                          <a:latin typeface="Constantia" panose="02030602050306030303"/>
                        </a:defRPr>
                      </a:lvl2pPr>
                      <a:lvl3pPr marL="685800" algn="l" defTabSz="685800" rtl="0" eaLnBrk="1" latinLnBrk="0" hangingPunct="1">
                        <a:defRPr kumimoji="1" sz="1350" b="1" kern="1200">
                          <a:solidFill>
                            <a:schemeClr val="lt1"/>
                          </a:solidFill>
                          <a:latin typeface="Constantia" panose="02030602050306030303"/>
                        </a:defRPr>
                      </a:lvl3pPr>
                      <a:lvl4pPr marL="1028700" algn="l" defTabSz="685800" rtl="0" eaLnBrk="1" latinLnBrk="0" hangingPunct="1">
                        <a:defRPr kumimoji="1" sz="1350" b="1" kern="1200">
                          <a:solidFill>
                            <a:schemeClr val="lt1"/>
                          </a:solidFill>
                          <a:latin typeface="Constantia" panose="02030602050306030303"/>
                        </a:defRPr>
                      </a:lvl4pPr>
                      <a:lvl5pPr marL="1371600" algn="l" defTabSz="685800" rtl="0" eaLnBrk="1" latinLnBrk="0" hangingPunct="1">
                        <a:defRPr kumimoji="1" sz="1350" b="1" kern="1200">
                          <a:solidFill>
                            <a:schemeClr val="lt1"/>
                          </a:solidFill>
                          <a:latin typeface="Constantia" panose="02030602050306030303"/>
                        </a:defRPr>
                      </a:lvl5pPr>
                      <a:lvl6pPr marL="1714500" algn="l" defTabSz="685800" rtl="0" eaLnBrk="1" latinLnBrk="0" hangingPunct="1">
                        <a:defRPr kumimoji="1" sz="1350" b="1" kern="1200">
                          <a:solidFill>
                            <a:schemeClr val="lt1"/>
                          </a:solidFill>
                          <a:latin typeface="Constantia" panose="02030602050306030303"/>
                        </a:defRPr>
                      </a:lvl6pPr>
                      <a:lvl7pPr marL="2057400" algn="l" defTabSz="685800" rtl="0" eaLnBrk="1" latinLnBrk="0" hangingPunct="1">
                        <a:defRPr kumimoji="1" sz="1350" b="1" kern="1200">
                          <a:solidFill>
                            <a:schemeClr val="lt1"/>
                          </a:solidFill>
                          <a:latin typeface="Constantia" panose="02030602050306030303"/>
                        </a:defRPr>
                      </a:lvl7pPr>
                      <a:lvl8pPr marL="2400300" algn="l" defTabSz="685800" rtl="0" eaLnBrk="1" latinLnBrk="0" hangingPunct="1">
                        <a:defRPr kumimoji="1" sz="1350" b="1" kern="1200">
                          <a:solidFill>
                            <a:schemeClr val="lt1"/>
                          </a:solidFill>
                          <a:latin typeface="Constantia" panose="02030602050306030303"/>
                        </a:defRPr>
                      </a:lvl8pPr>
                      <a:lvl9pPr marL="2743200" algn="l" defTabSz="685800" rtl="0" eaLnBrk="1" latinLnBrk="0" hangingPunct="1">
                        <a:defRPr kumimoji="1" sz="1350" b="1" kern="1200">
                          <a:solidFill>
                            <a:schemeClr val="lt1"/>
                          </a:solidFill>
                          <a:latin typeface="Constantia" panose="02030602050306030303"/>
                        </a:defRPr>
                      </a:lvl9pPr>
                    </a:lstStyle>
                    <a:p>
                      <a:pPr algn="ctr"/>
                      <a:r>
                        <a:rPr kumimoji="1" lang="en-US" altLang="ja-JP" sz="1200" dirty="0">
                          <a:latin typeface="Calibri" panose="020F0502020204030204" pitchFamily="34" charset="0"/>
                          <a:cs typeface="Calibri" panose="020F0502020204030204" pitchFamily="34" charset="0"/>
                        </a:rPr>
                        <a:t>Update</a:t>
                      </a:r>
                      <a:endParaRPr kumimoji="1" lang="ja-JP" altLang="en-US" sz="12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solidFill>
                  </a:tcPr>
                </a:tc>
                <a:extLst>
                  <a:ext uri="{0D108BD9-81ED-4DB2-BD59-A6C34878D82A}">
                    <a16:rowId xmlns:a16="http://schemas.microsoft.com/office/drawing/2014/main" val="10000"/>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a:t>
                      </a: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r>
                        <a:rPr kumimoji="1" lang="en-US" altLang="ja-JP" sz="1000" dirty="0">
                          <a:latin typeface="Calibri" panose="020F0502020204030204" pitchFamily="34" charset="0"/>
                          <a:cs typeface="Calibri" panose="020F0502020204030204" pitchFamily="34" charset="0"/>
                        </a:rPr>
                        <a:t>1</a:t>
                      </a:r>
                      <a:r>
                        <a:rPr kumimoji="1" lang="en-US" altLang="ja-JP" sz="1000" baseline="30000" dirty="0">
                          <a:latin typeface="Calibri" panose="020F0502020204030204" pitchFamily="34" charset="0"/>
                          <a:cs typeface="Calibri" panose="020F0502020204030204" pitchFamily="34" charset="0"/>
                        </a:rPr>
                        <a:t>st</a:t>
                      </a:r>
                      <a:r>
                        <a:rPr kumimoji="1" lang="en-US" altLang="ja-JP" sz="1000" dirty="0">
                          <a:latin typeface="Calibri" panose="020F0502020204030204" pitchFamily="34" charset="0"/>
                          <a:cs typeface="Calibri" panose="020F0502020204030204" pitchFamily="34" charset="0"/>
                        </a:rPr>
                        <a:t> Version</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000" dirty="0">
                          <a:latin typeface="Calibri" panose="020F0502020204030204" pitchFamily="34" charset="0"/>
                          <a:cs typeface="Calibri" panose="020F0502020204030204" pitchFamily="34" charset="0"/>
                        </a:rPr>
                        <a:t> -</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ctr"/>
                      <a:r>
                        <a:rPr kumimoji="1" lang="en-US" altLang="ja-JP" sz="1000" dirty="0">
                          <a:latin typeface="Calibri" panose="020F0502020204030204" pitchFamily="34" charset="0"/>
                          <a:cs typeface="Calibri" panose="020F0502020204030204" pitchFamily="34" charset="0"/>
                        </a:rPr>
                        <a:t>1.00</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p>
                      <a:pPr algn="ctr"/>
                      <a:r>
                        <a:rPr kumimoji="1" lang="en-US" altLang="ja-JP" sz="1000" dirty="0">
                          <a:solidFill>
                            <a:schemeClr val="tx1"/>
                          </a:solidFill>
                          <a:latin typeface="Calibri" panose="020F0502020204030204" pitchFamily="34" charset="0"/>
                          <a:cs typeface="Calibri" panose="020F0502020204030204" pitchFamily="34" charset="0"/>
                        </a:rPr>
                        <a:t>8.Apr.2022</a:t>
                      </a:r>
                      <a:endParaRPr kumimoji="1" lang="ja-JP" altLang="en-US" sz="1000" dirty="0">
                        <a:solidFill>
                          <a:schemeClr val="tx1"/>
                        </a:solidFill>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1"/>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2</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ja-JP"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indent="0" algn="ctr" defTabSz="457200" rtl="0" eaLnBrk="1" fontAlgn="auto" latinLnBrk="0" hangingPunct="1">
                        <a:lnSpc>
                          <a:spcPct val="100000"/>
                        </a:lnSpc>
                        <a:spcBef>
                          <a:spcPts val="0"/>
                        </a:spcBef>
                        <a:spcAft>
                          <a:spcPts val="0"/>
                        </a:spcAft>
                        <a:buClrTx/>
                        <a:buSzTx/>
                        <a:buFontTx/>
                        <a:buNone/>
                        <a:tabLst/>
                        <a:defRPr/>
                      </a:pP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2"/>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3</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altLang="ja-JP"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3"/>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4</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4"/>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5</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l" defTabSz="457178" rtl="0" eaLnBrk="1" fontAlgn="auto" latinLnBrk="0" hangingPunct="1">
                        <a:lnSpc>
                          <a:spcPct val="100000"/>
                        </a:lnSpc>
                        <a:spcBef>
                          <a:spcPts val="0"/>
                        </a:spcBef>
                        <a:spcAft>
                          <a:spcPts val="0"/>
                        </a:spcAft>
                        <a:buClrTx/>
                        <a:buSzTx/>
                        <a:buFontTx/>
                        <a:buNone/>
                        <a:tabLst/>
                        <a:defRPr/>
                      </a:pPr>
                      <a:endParaRPr lang="en-US" altLang="ja-JP"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5"/>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6</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altLang="ja-JP"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6"/>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7</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7"/>
                  </a:ext>
                </a:extLst>
              </a:tr>
              <a:tr h="19340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 8</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08"/>
                  </a:ext>
                </a:extLst>
              </a:tr>
              <a:tr h="260270">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 9</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009"/>
                  </a:ext>
                </a:extLst>
              </a:tr>
              <a:tr h="230815">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10 </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0010"/>
                  </a:ext>
                </a:extLst>
              </a:tr>
              <a:tr h="194009">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11</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2759552963"/>
                  </a:ext>
                </a:extLst>
              </a:tr>
              <a:tr h="164664">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12</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en-US" altLang="ja-JP"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3707124967"/>
                  </a:ext>
                </a:extLst>
              </a:tr>
              <a:tr h="255731">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13</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769509143"/>
                  </a:ext>
                </a:extLst>
              </a:tr>
              <a:tr h="242165">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14</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20000"/>
                      </a:srgbClr>
                    </a:solidFill>
                  </a:tcPr>
                </a:tc>
                <a:extLst>
                  <a:ext uri="{0D108BD9-81ED-4DB2-BD59-A6C34878D82A}">
                    <a16:rowId xmlns:a16="http://schemas.microsoft.com/office/drawing/2014/main" val="160195039"/>
                  </a:ext>
                </a:extLst>
              </a:tr>
              <a:tr h="242165">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r>
                        <a:rPr kumimoji="1" lang="en-US" altLang="ja-JP" sz="1000" dirty="0">
                          <a:latin typeface="Calibri" panose="020F0502020204030204" pitchFamily="34" charset="0"/>
                          <a:cs typeface="Calibri" panose="020F0502020204030204" pitchFamily="34" charset="0"/>
                        </a:rPr>
                        <a:t>15</a:t>
                      </a: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tc>
                  <a:txBody>
                    <a:bodyPr/>
                    <a:lstStyle>
                      <a:lvl1pPr marL="0" algn="l" defTabSz="685800" rtl="0" eaLnBrk="1" latinLnBrk="0" hangingPunct="1">
                        <a:defRPr kumimoji="1" sz="1350" kern="1200">
                          <a:solidFill>
                            <a:schemeClr val="dk1"/>
                          </a:solidFill>
                          <a:latin typeface="Constantia" panose="02030602050306030303"/>
                        </a:defRPr>
                      </a:lvl1pPr>
                      <a:lvl2pPr marL="342900" algn="l" defTabSz="685800" rtl="0" eaLnBrk="1" latinLnBrk="0" hangingPunct="1">
                        <a:defRPr kumimoji="1" sz="1350" kern="1200">
                          <a:solidFill>
                            <a:schemeClr val="dk1"/>
                          </a:solidFill>
                          <a:latin typeface="Constantia" panose="02030602050306030303"/>
                        </a:defRPr>
                      </a:lvl2pPr>
                      <a:lvl3pPr marL="685800" algn="l" defTabSz="685800" rtl="0" eaLnBrk="1" latinLnBrk="0" hangingPunct="1">
                        <a:defRPr kumimoji="1" sz="1350" kern="1200">
                          <a:solidFill>
                            <a:schemeClr val="dk1"/>
                          </a:solidFill>
                          <a:latin typeface="Constantia" panose="02030602050306030303"/>
                        </a:defRPr>
                      </a:lvl3pPr>
                      <a:lvl4pPr marL="1028700" algn="l" defTabSz="685800" rtl="0" eaLnBrk="1" latinLnBrk="0" hangingPunct="1">
                        <a:defRPr kumimoji="1" sz="1350" kern="1200">
                          <a:solidFill>
                            <a:schemeClr val="dk1"/>
                          </a:solidFill>
                          <a:latin typeface="Constantia" panose="02030602050306030303"/>
                        </a:defRPr>
                      </a:lvl4pPr>
                      <a:lvl5pPr marL="1371600" algn="l" defTabSz="685800" rtl="0" eaLnBrk="1" latinLnBrk="0" hangingPunct="1">
                        <a:defRPr kumimoji="1" sz="1350" kern="1200">
                          <a:solidFill>
                            <a:schemeClr val="dk1"/>
                          </a:solidFill>
                          <a:latin typeface="Constantia" panose="02030602050306030303"/>
                        </a:defRPr>
                      </a:lvl5pPr>
                      <a:lvl6pPr marL="1714500" algn="l" defTabSz="685800" rtl="0" eaLnBrk="1" latinLnBrk="0" hangingPunct="1">
                        <a:defRPr kumimoji="1" sz="1350" kern="1200">
                          <a:solidFill>
                            <a:schemeClr val="dk1"/>
                          </a:solidFill>
                          <a:latin typeface="Constantia" panose="02030602050306030303"/>
                        </a:defRPr>
                      </a:lvl6pPr>
                      <a:lvl7pPr marL="2057400" algn="l" defTabSz="685800" rtl="0" eaLnBrk="1" latinLnBrk="0" hangingPunct="1">
                        <a:defRPr kumimoji="1" sz="1350" kern="1200">
                          <a:solidFill>
                            <a:schemeClr val="dk1"/>
                          </a:solidFill>
                          <a:latin typeface="Constantia" panose="02030602050306030303"/>
                        </a:defRPr>
                      </a:lvl7pPr>
                      <a:lvl8pPr marL="2400300" algn="l" defTabSz="685800" rtl="0" eaLnBrk="1" latinLnBrk="0" hangingPunct="1">
                        <a:defRPr kumimoji="1" sz="1350" kern="1200">
                          <a:solidFill>
                            <a:schemeClr val="dk1"/>
                          </a:solidFill>
                          <a:latin typeface="Constantia" panose="02030602050306030303"/>
                        </a:defRPr>
                      </a:lvl8pPr>
                      <a:lvl9pPr marL="2743200" algn="l" defTabSz="685800" rtl="0" eaLnBrk="1" latinLnBrk="0" hangingPunct="1">
                        <a:defRPr kumimoji="1" sz="1350" kern="1200">
                          <a:solidFill>
                            <a:schemeClr val="dk1"/>
                          </a:solidFill>
                          <a:latin typeface="Constantia" panose="02030602050306030303"/>
                        </a:defRPr>
                      </a:lvl9pPr>
                    </a:lstStyle>
                    <a:p>
                      <a:pPr algn="ctr"/>
                      <a:endParaRPr kumimoji="1" lang="ja-JP" altLang="en-US" sz="1000" dirty="0">
                        <a:latin typeface="Calibri" panose="020F0502020204030204" pitchFamily="34" charset="0"/>
                        <a:cs typeface="Calibri" panose="020F0502020204030204" pitchFamily="34" charset="0"/>
                      </a:endParaRPr>
                    </a:p>
                  </a:txBody>
                  <a:tcPr anchor="ct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5B9BD5">
                        <a:tint val="40000"/>
                      </a:srgbClr>
                    </a:solidFill>
                  </a:tcPr>
                </a:tc>
                <a:extLst>
                  <a:ext uri="{0D108BD9-81ED-4DB2-BD59-A6C34878D82A}">
                    <a16:rowId xmlns:a16="http://schemas.microsoft.com/office/drawing/2014/main" val="1089619629"/>
                  </a:ext>
                </a:extLst>
              </a:tr>
            </a:tbl>
          </a:graphicData>
        </a:graphic>
      </p:graphicFrame>
      <p:sp>
        <p:nvSpPr>
          <p:cNvPr id="8"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pPr fontAlgn="auto">
              <a:spcAft>
                <a:spcPts val="0"/>
              </a:spcAft>
            </a:pPr>
            <a:r>
              <a:rPr lang="en-US" altLang="ja-JP" sz="3200" dirty="0"/>
              <a:t>Version History</a:t>
            </a:r>
          </a:p>
        </p:txBody>
      </p:sp>
    </p:spTree>
    <p:extLst>
      <p:ext uri="{BB962C8B-B14F-4D97-AF65-F5344CB8AC3E}">
        <p14:creationId xmlns:p14="http://schemas.microsoft.com/office/powerpoint/2010/main" val="2109856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4256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pPr fontAlgn="auto">
              <a:spcAft>
                <a:spcPts val="0"/>
              </a:spcAft>
            </a:pPr>
            <a:r>
              <a:rPr lang="en-US" altLang="ja-JP" sz="3200" dirty="0"/>
              <a:t>Contents</a:t>
            </a:r>
            <a:endParaRPr lang="en-US" sz="3200" dirty="0"/>
          </a:p>
        </p:txBody>
      </p:sp>
      <p:graphicFrame>
        <p:nvGraphicFramePr>
          <p:cNvPr id="8" name="表 7"/>
          <p:cNvGraphicFramePr>
            <a:graphicFrameLocks noGrp="1"/>
          </p:cNvGraphicFramePr>
          <p:nvPr>
            <p:extLst>
              <p:ext uri="{D42A27DB-BD31-4B8C-83A1-F6EECF244321}">
                <p14:modId xmlns:p14="http://schemas.microsoft.com/office/powerpoint/2010/main" val="904648197"/>
              </p:ext>
            </p:extLst>
          </p:nvPr>
        </p:nvGraphicFramePr>
        <p:xfrm>
          <a:off x="308610" y="3680118"/>
          <a:ext cx="8576311" cy="1076049"/>
        </p:xfrm>
        <a:graphic>
          <a:graphicData uri="http://schemas.openxmlformats.org/drawingml/2006/table">
            <a:tbl>
              <a:tblPr firstRow="1" bandRow="1">
                <a:tableStyleId>{5C22544A-7EE6-4342-B048-85BDC9FD1C3A}</a:tableStyleId>
              </a:tblPr>
              <a:tblGrid>
                <a:gridCol w="3221990">
                  <a:extLst>
                    <a:ext uri="{9D8B030D-6E8A-4147-A177-3AD203B41FA5}">
                      <a16:colId xmlns:a16="http://schemas.microsoft.com/office/drawing/2014/main" val="1700978097"/>
                    </a:ext>
                  </a:extLst>
                </a:gridCol>
                <a:gridCol w="5354321">
                  <a:extLst>
                    <a:ext uri="{9D8B030D-6E8A-4147-A177-3AD203B41FA5}">
                      <a16:colId xmlns:a16="http://schemas.microsoft.com/office/drawing/2014/main" val="20002"/>
                    </a:ext>
                  </a:extLst>
                </a:gridCol>
              </a:tblGrid>
              <a:tr h="43645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GB" altLang="ja-JP" sz="1100" b="0" u="none" kern="1200" dirty="0">
                          <a:solidFill>
                            <a:schemeClr val="tx1"/>
                          </a:solidFill>
                          <a:latin typeface="+mn-lt"/>
                          <a:ea typeface="+mn-ea"/>
                          <a:cs typeface="+mn-cs"/>
                        </a:rPr>
                        <a:t>Notes on ASM300 plug-in UPDATE (see p5).</a:t>
                      </a:r>
                      <a:endParaRPr kumimoji="1" lang="en-US" altLang="ja-JP" sz="1100" b="0" dirty="0">
                        <a:solidFill>
                          <a:schemeClr val="tx1"/>
                        </a:solidFill>
                        <a:latin typeface="+mn-lt"/>
                        <a:ea typeface="+mn-ea"/>
                        <a:cs typeface="Calibri" panose="020F0502020204030204" pitchFamily="34" charset="0"/>
                      </a:endParaRPr>
                    </a:p>
                  </a:txBody>
                  <a:tcPr marL="108000" marR="18692" marT="12461" marB="12461" anchor="ctr">
                    <a:solidFill>
                      <a:srgbClr val="D2DEEF"/>
                    </a:solidFill>
                  </a:tcPr>
                </a:tc>
                <a:tc>
                  <a:txBody>
                    <a:bodyPr/>
                    <a:lstStyle/>
                    <a:p>
                      <a:pPr marL="87313" marR="0" lvl="0" indent="4763"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altLang="ja-JP" sz="1100" b="0" dirty="0">
                          <a:solidFill>
                            <a:schemeClr val="tx1"/>
                          </a:solidFill>
                          <a:latin typeface="+mn-lt"/>
                        </a:rPr>
                        <a:t>Due to the name change to </a:t>
                      </a:r>
                      <a:r>
                        <a:rPr lang="en-GB" altLang="ja-JP" sz="1100" b="0" dirty="0" err="1">
                          <a:solidFill>
                            <a:schemeClr val="tx1"/>
                          </a:solidFill>
                          <a:latin typeface="+mn-lt"/>
                        </a:rPr>
                        <a:t>i</a:t>
                      </a:r>
                      <a:r>
                        <a:rPr lang="en-GB" altLang="ja-JP" sz="1100" b="0" dirty="0">
                          <a:solidFill>
                            <a:schemeClr val="tx1"/>
                          </a:solidFill>
                          <a:latin typeface="+mn-lt"/>
                        </a:rPr>
                        <a:t>-PRO Active Guard, the ASM300 plug-in must be uninstalled once before it can be updated.</a:t>
                      </a:r>
                      <a:endParaRPr lang="ja-JP" altLang="en-US" sz="1100" b="0" dirty="0">
                        <a:solidFill>
                          <a:schemeClr val="tx1"/>
                        </a:solidFill>
                        <a:latin typeface="+mn-lt"/>
                        <a:ea typeface="+mn-ea"/>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1772496354"/>
                  </a:ext>
                </a:extLst>
              </a:tr>
              <a:tr h="639590">
                <a:tc>
                  <a:txBody>
                    <a:bodyPr/>
                    <a:lstStyle/>
                    <a:p>
                      <a:pPr marL="0" lvl="0" indent="0" algn="l"/>
                      <a:r>
                        <a:rPr kumimoji="1" lang="en-GB" altLang="ja-JP" sz="1100" b="0" dirty="0">
                          <a:solidFill>
                            <a:schemeClr val="tx1"/>
                          </a:solidFill>
                          <a:latin typeface="+mn-lt"/>
                          <a:ea typeface="+mn-ea"/>
                          <a:cs typeface="Calibri" panose="020F0502020204030204" pitchFamily="34" charset="0"/>
                        </a:rPr>
                        <a:t>Restrictions when installing “</a:t>
                      </a:r>
                      <a:r>
                        <a:rPr kumimoji="1" lang="en-GB" altLang="ja-JP" sz="1100" b="0" dirty="0" err="1">
                          <a:solidFill>
                            <a:schemeClr val="tx1"/>
                          </a:solidFill>
                          <a:latin typeface="+mn-lt"/>
                          <a:ea typeface="+mn-ea"/>
                          <a:cs typeface="Calibri" panose="020F0502020204030204" pitchFamily="34" charset="0"/>
                        </a:rPr>
                        <a:t>i</a:t>
                      </a:r>
                      <a:r>
                        <a:rPr kumimoji="1" lang="en-GB" altLang="ja-JP" sz="1100" b="0" dirty="0">
                          <a:solidFill>
                            <a:schemeClr val="tx1"/>
                          </a:solidFill>
                          <a:latin typeface="+mn-lt"/>
                          <a:ea typeface="+mn-ea"/>
                          <a:cs typeface="Calibri" panose="020F0502020204030204" pitchFamily="34" charset="0"/>
                        </a:rPr>
                        <a:t>-PRO Active Guard” and “ASM300” on the same PC</a:t>
                      </a:r>
                      <a:endParaRPr kumimoji="1" lang="en-US" altLang="ja-JP" sz="1100" b="0" dirty="0">
                        <a:solidFill>
                          <a:schemeClr val="tx1"/>
                        </a:solidFill>
                        <a:latin typeface="+mn-lt"/>
                        <a:ea typeface="+mn-ea"/>
                        <a:cs typeface="Calibri" panose="020F0502020204030204" pitchFamily="34" charset="0"/>
                      </a:endParaRPr>
                    </a:p>
                  </a:txBody>
                  <a:tcPr marL="108000" marR="18692" marT="12461" marB="12461" anchor="ctr">
                    <a:solidFill>
                      <a:srgbClr val="D2DEEF"/>
                    </a:solidFill>
                  </a:tcPr>
                </a:tc>
                <a:tc>
                  <a:txBody>
                    <a:bodyPr/>
                    <a:lstStyle/>
                    <a:p>
                      <a:pPr marL="87313" lvl="0" indent="0">
                        <a:buFont typeface="Wingdings" panose="05000000000000000000" pitchFamily="2" charset="2"/>
                        <a:buNone/>
                      </a:pPr>
                      <a:r>
                        <a:rPr lang="en-GB" altLang="ja-JP" sz="1100" b="0" dirty="0">
                          <a:solidFill>
                            <a:schemeClr val="tx1"/>
                          </a:solidFill>
                          <a:latin typeface="+mn-lt"/>
                          <a:ea typeface="+mn-ea"/>
                          <a:cs typeface="Calibri" panose="020F0502020204030204" pitchFamily="34" charset="0"/>
                        </a:rPr>
                        <a:t>The software version should be the following combination.</a:t>
                      </a:r>
                    </a:p>
                    <a:p>
                      <a:pPr marL="87313" indent="0">
                        <a:buFont typeface="Wingdings" panose="05000000000000000000" pitchFamily="2" charset="2"/>
                        <a:buNone/>
                      </a:pPr>
                      <a:r>
                        <a:rPr lang="en-GB" altLang="ja-JP" sz="1100" b="0" dirty="0">
                          <a:solidFill>
                            <a:schemeClr val="tx1"/>
                          </a:solidFill>
                          <a:latin typeface="+mn-lt"/>
                          <a:cs typeface="Calibri" panose="020F0502020204030204" pitchFamily="34" charset="0"/>
                        </a:rPr>
                        <a:t>-"I-PRO Active Guard (v1.30)" and "</a:t>
                      </a:r>
                      <a:r>
                        <a:rPr lang="en-GB" altLang="ja-JP" sz="1100" b="0" dirty="0" err="1">
                          <a:solidFill>
                            <a:schemeClr val="tx1"/>
                          </a:solidFill>
                          <a:latin typeface="+mn-lt"/>
                          <a:cs typeface="Calibri" panose="020F0502020204030204" pitchFamily="34" charset="0"/>
                        </a:rPr>
                        <a:t>i</a:t>
                      </a:r>
                      <a:r>
                        <a:rPr lang="en-GB" altLang="ja-JP" sz="1100" b="0" dirty="0">
                          <a:solidFill>
                            <a:schemeClr val="tx1"/>
                          </a:solidFill>
                          <a:latin typeface="+mn-lt"/>
                          <a:cs typeface="Calibri" panose="020F0502020204030204" pitchFamily="34" charset="0"/>
                        </a:rPr>
                        <a:t>-PRO Active Guard plugin for ASM300 (v1.00)“</a:t>
                      </a:r>
                    </a:p>
                    <a:p>
                      <a:pPr marL="87313" indent="0">
                        <a:buFont typeface="Wingdings" panose="05000000000000000000" pitchFamily="2" charset="2"/>
                        <a:buNone/>
                      </a:pPr>
                      <a:r>
                        <a:rPr lang="en-GB" altLang="ja-JP" sz="1100" b="0" dirty="0">
                          <a:solidFill>
                            <a:schemeClr val="tx1"/>
                          </a:solidFill>
                          <a:latin typeface="+mn-lt"/>
                          <a:cs typeface="Calibri" panose="020F0502020204030204" pitchFamily="34" charset="0"/>
                        </a:rPr>
                        <a:t>-"I-PRO Active Guard (v1.31)" and "</a:t>
                      </a:r>
                      <a:r>
                        <a:rPr lang="en-GB" altLang="ja-JP" sz="1100" b="0" dirty="0" err="1">
                          <a:solidFill>
                            <a:schemeClr val="tx1"/>
                          </a:solidFill>
                          <a:latin typeface="+mn-lt"/>
                          <a:cs typeface="Calibri" panose="020F0502020204030204" pitchFamily="34" charset="0"/>
                        </a:rPr>
                        <a:t>i</a:t>
                      </a:r>
                      <a:r>
                        <a:rPr lang="en-GB" altLang="ja-JP" sz="1100" b="0" dirty="0">
                          <a:solidFill>
                            <a:schemeClr val="tx1"/>
                          </a:solidFill>
                          <a:latin typeface="+mn-lt"/>
                          <a:cs typeface="Calibri" panose="020F0502020204030204" pitchFamily="34" charset="0"/>
                        </a:rPr>
                        <a:t>-PRO Active Guard plugin for ASM300 (v1.30)"</a:t>
                      </a:r>
                      <a:endParaRPr lang="ja-JP" altLang="en-US" sz="1100" b="0" dirty="0">
                        <a:solidFill>
                          <a:schemeClr val="tx1"/>
                        </a:solidFill>
                        <a:latin typeface="+mn-lt"/>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894385421"/>
                  </a:ext>
                </a:extLst>
              </a:tr>
            </a:tbl>
          </a:graphicData>
        </a:graphic>
      </p:graphicFrame>
      <p:sp>
        <p:nvSpPr>
          <p:cNvPr id="3" name="正方形/長方形 2"/>
          <p:cNvSpPr/>
          <p:nvPr/>
        </p:nvSpPr>
        <p:spPr>
          <a:xfrm>
            <a:off x="267613" y="3358734"/>
            <a:ext cx="691215" cy="369332"/>
          </a:xfrm>
          <a:prstGeom prst="rect">
            <a:avLst/>
          </a:prstGeom>
        </p:spPr>
        <p:txBody>
          <a:bodyPr wrap="none">
            <a:spAutoFit/>
          </a:bodyPr>
          <a:lstStyle/>
          <a:p>
            <a:r>
              <a:rPr lang="en-US" altLang="ja-JP" dirty="0">
                <a:latin typeface="Yu Gothic UI" panose="020B0500000000000000" pitchFamily="50" charset="-128"/>
                <a:ea typeface="Yu Gothic UI" panose="020B0500000000000000" pitchFamily="50" charset="-128"/>
              </a:rPr>
              <a:t>Note</a:t>
            </a:r>
            <a:endParaRPr lang="en-GB" dirty="0"/>
          </a:p>
        </p:txBody>
      </p:sp>
      <p:sp>
        <p:nvSpPr>
          <p:cNvPr id="20" name="テキスト ボックス 19"/>
          <p:cNvSpPr txBox="1"/>
          <p:nvPr/>
        </p:nvSpPr>
        <p:spPr>
          <a:xfrm>
            <a:off x="83130" y="723264"/>
            <a:ext cx="1455387" cy="2172336"/>
          </a:xfrm>
          <a:prstGeom prst="rect">
            <a:avLst/>
          </a:prstGeom>
          <a:solidFill>
            <a:srgbClr val="4472C4"/>
          </a:solidFill>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i="0" u="none" strike="noStrike" kern="0" cap="none" spc="0" normalizeH="0" baseline="0" noProof="0" dirty="0">
                <a:ln>
                  <a:noFill/>
                </a:ln>
                <a:solidFill>
                  <a:prstClr val="white"/>
                </a:solidFill>
                <a:effectLst/>
                <a:uLnTx/>
                <a:uFillTx/>
                <a:latin typeface="+mj-lt"/>
                <a:cs typeface="Calibri" panose="020F0502020204030204" pitchFamily="34" charset="0"/>
              </a:rPr>
              <a:t>Target</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800" i="0" u="none" strike="noStrike" kern="0" cap="none" spc="0" normalizeH="0" baseline="0" noProof="0" dirty="0">
                <a:ln>
                  <a:noFill/>
                </a:ln>
                <a:solidFill>
                  <a:prstClr val="white"/>
                </a:solidFill>
                <a:effectLst/>
                <a:uLnTx/>
                <a:uFillTx/>
                <a:latin typeface="+mj-lt"/>
                <a:cs typeface="Calibri" panose="020F0502020204030204" pitchFamily="34" charset="0"/>
              </a:rPr>
              <a:t>Product</a:t>
            </a:r>
            <a:endParaRPr kumimoji="0" lang="ja-JP" altLang="en-US" sz="18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
        <p:nvSpPr>
          <p:cNvPr id="21" name="テキスト プレースホルダー 14"/>
          <p:cNvSpPr txBox="1">
            <a:spLocks/>
          </p:cNvSpPr>
          <p:nvPr/>
        </p:nvSpPr>
        <p:spPr>
          <a:xfrm>
            <a:off x="1579551" y="1042014"/>
            <a:ext cx="4955888" cy="281812"/>
          </a:xfrm>
          <a:prstGeom prst="rect">
            <a:avLst/>
          </a:prstGeom>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US" altLang="ja-JP" sz="1600" dirty="0" err="1">
                <a:solidFill>
                  <a:prstClr val="black"/>
                </a:solidFill>
                <a:latin typeface="+mj-lt"/>
                <a:ea typeface="游ゴシック" panose="020B0400000000000000" pitchFamily="50" charset="-128"/>
                <a:cs typeface="Calibri" panose="020F0502020204030204" pitchFamily="34" charset="0"/>
              </a:rPr>
              <a:t>i</a:t>
            </a:r>
            <a:r>
              <a:rPr lang="en-US" altLang="ja-JP" sz="1600" dirty="0">
                <a:solidFill>
                  <a:prstClr val="black"/>
                </a:solidFill>
                <a:latin typeface="+mj-lt"/>
                <a:ea typeface="游ゴシック" panose="020B0400000000000000" pitchFamily="50" charset="-128"/>
                <a:cs typeface="Calibri" panose="020F0502020204030204" pitchFamily="34" charset="0"/>
              </a:rPr>
              <a:t>-PRO Active Guard for </a:t>
            </a:r>
            <a:r>
              <a:rPr lang="en-US" altLang="ja-JP" sz="1600" dirty="0">
                <a:solidFill>
                  <a:prstClr val="black"/>
                </a:solidFill>
                <a:ea typeface="游ゴシック" panose="020B0400000000000000" pitchFamily="50" charset="-128"/>
                <a:cs typeface="Calibri" panose="020F0502020204030204" pitchFamily="34" charset="0"/>
              </a:rPr>
              <a:t>VI / Genetec</a:t>
            </a:r>
          </a:p>
        </p:txBody>
      </p:sp>
      <p:sp>
        <p:nvSpPr>
          <p:cNvPr id="23" name="テキスト プレースホルダー 14"/>
          <p:cNvSpPr txBox="1">
            <a:spLocks/>
          </p:cNvSpPr>
          <p:nvPr/>
        </p:nvSpPr>
        <p:spPr>
          <a:xfrm>
            <a:off x="7831238" y="1042014"/>
            <a:ext cx="1224006" cy="281812"/>
          </a:xfrm>
          <a:prstGeom prst="rect">
            <a:avLst/>
          </a:prstGeom>
          <a:ln>
            <a:solidFill>
              <a:sysClr val="windowText" lastClr="000000"/>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600" i="0" u="none" strike="noStrike" kern="120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rPr>
              <a:t>Apr.2022</a:t>
            </a:r>
          </a:p>
        </p:txBody>
      </p:sp>
      <p:sp>
        <p:nvSpPr>
          <p:cNvPr id="24" name="テキスト プレースホルダー 14"/>
          <p:cNvSpPr txBox="1">
            <a:spLocks/>
          </p:cNvSpPr>
          <p:nvPr/>
        </p:nvSpPr>
        <p:spPr>
          <a:xfrm>
            <a:off x="1579550" y="1359481"/>
            <a:ext cx="4955889" cy="281812"/>
          </a:xfrm>
          <a:prstGeom prst="rect">
            <a:avLst/>
          </a:prstGeom>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US" altLang="ja-JP" sz="1600" dirty="0" err="1">
                <a:solidFill>
                  <a:prstClr val="black"/>
                </a:solidFill>
                <a:latin typeface="+mj-lt"/>
                <a:ea typeface="游ゴシック" panose="020B0400000000000000" pitchFamily="50" charset="-128"/>
                <a:cs typeface="Calibri" panose="020F0502020204030204" pitchFamily="34" charset="0"/>
              </a:rPr>
              <a:t>i</a:t>
            </a:r>
            <a:r>
              <a:rPr lang="en-US" altLang="ja-JP" sz="1600" dirty="0">
                <a:solidFill>
                  <a:prstClr val="black"/>
                </a:solidFill>
                <a:latin typeface="+mj-lt"/>
                <a:ea typeface="游ゴシック" panose="020B0400000000000000" pitchFamily="50" charset="-128"/>
                <a:cs typeface="Calibri" panose="020F0502020204030204" pitchFamily="34" charset="0"/>
              </a:rPr>
              <a:t>-PRO Active Guard for ASM300</a:t>
            </a:r>
          </a:p>
        </p:txBody>
      </p:sp>
      <p:sp>
        <p:nvSpPr>
          <p:cNvPr id="25" name="テキスト ボックス 24"/>
          <p:cNvSpPr txBox="1"/>
          <p:nvPr/>
        </p:nvSpPr>
        <p:spPr>
          <a:xfrm>
            <a:off x="6576475" y="1365344"/>
            <a:ext cx="1213728" cy="275950"/>
          </a:xfrm>
          <a:prstGeom prst="rect">
            <a:avLst/>
          </a:prstGeom>
          <a:noFill/>
          <a:ln>
            <a:solidFill>
              <a:sysClr val="windowText" lastClr="000000"/>
            </a:solidFill>
          </a:ln>
        </p:spPr>
        <p:txBody>
          <a:bodyPr wrap="none" lIns="91440" tIns="45720" rIns="91440" bIns="4572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kern="0" dirty="0">
                <a:latin typeface="+mj-lt"/>
                <a:ea typeface="游ゴシック"/>
                <a:cs typeface="Calibri"/>
              </a:rPr>
              <a:t>V1.31</a:t>
            </a:r>
            <a:endParaRPr kumimoji="0" lang="ja-JP" altLang="en-US" sz="16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
        <p:nvSpPr>
          <p:cNvPr id="26" name="テキスト プレースホルダー 14"/>
          <p:cNvSpPr txBox="1">
            <a:spLocks/>
          </p:cNvSpPr>
          <p:nvPr/>
        </p:nvSpPr>
        <p:spPr>
          <a:xfrm>
            <a:off x="7831238" y="1365343"/>
            <a:ext cx="1224006" cy="275950"/>
          </a:xfrm>
          <a:prstGeom prst="rect">
            <a:avLst/>
          </a:prstGeom>
          <a:ln>
            <a:solidFill>
              <a:sysClr val="windowText" lastClr="000000"/>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gn="ctr" fontAlgn="auto">
              <a:spcAft>
                <a:spcPts val="0"/>
              </a:spcAft>
              <a:buNone/>
              <a:defRPr/>
            </a:pPr>
            <a:r>
              <a:rPr lang="en-US" altLang="ja-JP" sz="1600" dirty="0">
                <a:solidFill>
                  <a:prstClr val="black"/>
                </a:solidFill>
                <a:latin typeface="+mj-lt"/>
                <a:ea typeface="游ゴシック" panose="020B0400000000000000" pitchFamily="50" charset="-128"/>
                <a:cs typeface="Calibri" panose="020F0502020204030204" pitchFamily="34" charset="0"/>
              </a:rPr>
              <a:t>Apr.2022</a:t>
            </a:r>
            <a:endParaRPr kumimoji="1" lang="en-US" altLang="ja-JP" sz="1600" i="0" u="none" strike="noStrike" kern="120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endParaRPr>
          </a:p>
        </p:txBody>
      </p:sp>
      <p:sp>
        <p:nvSpPr>
          <p:cNvPr id="27" name="テキスト プレースホルダー 14"/>
          <p:cNvSpPr txBox="1">
            <a:spLocks/>
          </p:cNvSpPr>
          <p:nvPr/>
        </p:nvSpPr>
        <p:spPr>
          <a:xfrm>
            <a:off x="1582425" y="1990349"/>
            <a:ext cx="4953015" cy="281812"/>
          </a:xfrm>
          <a:prstGeom prst="rect">
            <a:avLst/>
          </a:prstGeom>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GB" altLang="ja-JP" sz="1600" dirty="0" err="1">
                <a:solidFill>
                  <a:prstClr val="black"/>
                </a:solidFill>
                <a:latin typeface="+mj-lt"/>
                <a:ea typeface="游ゴシック" panose="020B0400000000000000" pitchFamily="50" charset="-128"/>
                <a:cs typeface="Calibri" panose="020F0502020204030204" pitchFamily="34" charset="0"/>
              </a:rPr>
              <a:t>i</a:t>
            </a:r>
            <a:r>
              <a:rPr lang="en-GB" altLang="ja-JP" sz="1600" dirty="0">
                <a:solidFill>
                  <a:prstClr val="black"/>
                </a:solidFill>
                <a:latin typeface="+mj-lt"/>
                <a:ea typeface="游ゴシック" panose="020B0400000000000000" pitchFamily="50" charset="-128"/>
                <a:cs typeface="Calibri" panose="020F0502020204030204" pitchFamily="34" charset="0"/>
              </a:rPr>
              <a:t>-PRO Active Guard Plug-in for VI</a:t>
            </a:r>
          </a:p>
        </p:txBody>
      </p:sp>
      <p:sp>
        <p:nvSpPr>
          <p:cNvPr id="28" name="テキスト ボックス 27"/>
          <p:cNvSpPr txBox="1"/>
          <p:nvPr/>
        </p:nvSpPr>
        <p:spPr>
          <a:xfrm>
            <a:off x="6576475" y="1996212"/>
            <a:ext cx="1218867" cy="275950"/>
          </a:xfrm>
          <a:prstGeom prst="rect">
            <a:avLst/>
          </a:prstGeom>
          <a:noFill/>
          <a:ln>
            <a:solidFill>
              <a:sysClr val="windowText" lastClr="000000"/>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i="0" u="none" strike="noStrike" kern="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rPr>
              <a:t>V1.30</a:t>
            </a:r>
            <a:endParaRPr kumimoji="0" lang="ja-JP" altLang="en-US" sz="16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
        <p:nvSpPr>
          <p:cNvPr id="29" name="テキスト プレースホルダー 14"/>
          <p:cNvSpPr txBox="1">
            <a:spLocks/>
          </p:cNvSpPr>
          <p:nvPr/>
        </p:nvSpPr>
        <p:spPr>
          <a:xfrm>
            <a:off x="7836377" y="1996211"/>
            <a:ext cx="1224006" cy="275950"/>
          </a:xfrm>
          <a:prstGeom prst="rect">
            <a:avLst/>
          </a:prstGeom>
          <a:ln>
            <a:solidFill>
              <a:sysClr val="windowText" lastClr="000000"/>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gn="ctr" fontAlgn="auto">
              <a:spcAft>
                <a:spcPts val="0"/>
              </a:spcAft>
              <a:buNone/>
              <a:defRPr/>
            </a:pPr>
            <a:r>
              <a:rPr lang="en-US" altLang="ja-JP" sz="1600" dirty="0">
                <a:solidFill>
                  <a:prstClr val="black"/>
                </a:solidFill>
                <a:latin typeface="+mj-lt"/>
                <a:ea typeface="游ゴシック" panose="020B0400000000000000" pitchFamily="50" charset="-128"/>
                <a:cs typeface="Calibri" panose="020F0502020204030204" pitchFamily="34" charset="0"/>
              </a:rPr>
              <a:t>Apr.2022</a:t>
            </a:r>
            <a:endParaRPr kumimoji="1" lang="en-US" altLang="ja-JP" sz="1600" i="0" u="none" strike="noStrike" kern="120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endParaRPr>
          </a:p>
        </p:txBody>
      </p:sp>
      <p:sp>
        <p:nvSpPr>
          <p:cNvPr id="30" name="テキスト プレースホルダー 14"/>
          <p:cNvSpPr txBox="1">
            <a:spLocks/>
          </p:cNvSpPr>
          <p:nvPr/>
        </p:nvSpPr>
        <p:spPr>
          <a:xfrm>
            <a:off x="1582425" y="2298087"/>
            <a:ext cx="4953015" cy="281812"/>
          </a:xfrm>
          <a:prstGeom prst="rect">
            <a:avLst/>
          </a:prstGeom>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00000"/>
              </a:lnSpc>
              <a:spcBef>
                <a:spcPts val="0"/>
              </a:spcBef>
              <a:spcAft>
                <a:spcPts val="0"/>
              </a:spcAft>
              <a:buNone/>
              <a:defRPr/>
            </a:pPr>
            <a:r>
              <a:rPr lang="en-GB" altLang="ja-JP" sz="1600" dirty="0" err="1">
                <a:solidFill>
                  <a:prstClr val="black"/>
                </a:solidFill>
                <a:latin typeface="+mj-lt"/>
                <a:ea typeface="游ゴシック" panose="020B0400000000000000" pitchFamily="50" charset="-128"/>
                <a:cs typeface="Calibri" panose="020F0502020204030204" pitchFamily="34" charset="0"/>
              </a:rPr>
              <a:t>i</a:t>
            </a:r>
            <a:r>
              <a:rPr lang="en-GB" altLang="ja-JP" sz="1600" dirty="0">
                <a:solidFill>
                  <a:prstClr val="black"/>
                </a:solidFill>
                <a:latin typeface="+mj-lt"/>
                <a:ea typeface="游ゴシック" panose="020B0400000000000000" pitchFamily="50" charset="-128"/>
                <a:cs typeface="Calibri" panose="020F0502020204030204" pitchFamily="34" charset="0"/>
              </a:rPr>
              <a:t>-PRO Active Guard Plug-in for Genetec</a:t>
            </a:r>
          </a:p>
        </p:txBody>
      </p:sp>
      <p:sp>
        <p:nvSpPr>
          <p:cNvPr id="31" name="テキスト ボックス 30"/>
          <p:cNvSpPr txBox="1"/>
          <p:nvPr/>
        </p:nvSpPr>
        <p:spPr>
          <a:xfrm>
            <a:off x="6576475" y="2303950"/>
            <a:ext cx="1218867" cy="275950"/>
          </a:xfrm>
          <a:prstGeom prst="rect">
            <a:avLst/>
          </a:prstGeom>
          <a:noFill/>
          <a:ln>
            <a:solidFill>
              <a:sysClr val="windowText" lastClr="000000"/>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i="0" u="none" strike="noStrike" kern="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rPr>
              <a:t>V1.30</a:t>
            </a:r>
            <a:endParaRPr kumimoji="0" lang="ja-JP" altLang="en-US" sz="16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
        <p:nvSpPr>
          <p:cNvPr id="32" name="テキスト プレースホルダー 14"/>
          <p:cNvSpPr txBox="1">
            <a:spLocks/>
          </p:cNvSpPr>
          <p:nvPr/>
        </p:nvSpPr>
        <p:spPr>
          <a:xfrm>
            <a:off x="7836377" y="2303949"/>
            <a:ext cx="1224006" cy="275950"/>
          </a:xfrm>
          <a:prstGeom prst="rect">
            <a:avLst/>
          </a:prstGeom>
          <a:ln>
            <a:solidFill>
              <a:sysClr val="windowText" lastClr="000000"/>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gn="ctr" fontAlgn="auto">
              <a:spcAft>
                <a:spcPts val="0"/>
              </a:spcAft>
              <a:buNone/>
              <a:defRPr/>
            </a:pPr>
            <a:r>
              <a:rPr lang="en-US" altLang="ja-JP" sz="1600" dirty="0">
                <a:solidFill>
                  <a:prstClr val="black"/>
                </a:solidFill>
                <a:latin typeface="+mj-lt"/>
                <a:ea typeface="游ゴシック" panose="020B0400000000000000" pitchFamily="50" charset="-128"/>
                <a:cs typeface="Calibri" panose="020F0502020204030204" pitchFamily="34" charset="0"/>
              </a:rPr>
              <a:t>Apr.2022</a:t>
            </a:r>
            <a:endParaRPr kumimoji="1" lang="en-US" altLang="ja-JP" sz="1600" i="0" u="none" strike="noStrike" kern="120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endParaRPr>
          </a:p>
        </p:txBody>
      </p:sp>
      <p:sp>
        <p:nvSpPr>
          <p:cNvPr id="33" name="テキスト プレースホルダー 14"/>
          <p:cNvSpPr txBox="1">
            <a:spLocks/>
          </p:cNvSpPr>
          <p:nvPr/>
        </p:nvSpPr>
        <p:spPr>
          <a:xfrm>
            <a:off x="1579550" y="2611941"/>
            <a:ext cx="4955890" cy="281812"/>
          </a:xfrm>
          <a:prstGeom prst="rect">
            <a:avLst/>
          </a:prstGeom>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lnSpc>
                <a:spcPct val="100000"/>
              </a:lnSpc>
              <a:spcBef>
                <a:spcPts val="0"/>
              </a:spcBef>
              <a:spcAft>
                <a:spcPts val="0"/>
              </a:spcAft>
              <a:buNone/>
              <a:defRPr/>
            </a:pPr>
            <a:r>
              <a:rPr lang="en-GB" altLang="ja-JP" sz="1600" dirty="0" err="1">
                <a:solidFill>
                  <a:prstClr val="black"/>
                </a:solidFill>
                <a:latin typeface="+mj-lt"/>
                <a:ea typeface="游ゴシック" panose="020B0400000000000000" pitchFamily="50" charset="-128"/>
                <a:cs typeface="Calibri" panose="020F0502020204030204" pitchFamily="34" charset="0"/>
              </a:rPr>
              <a:t>i</a:t>
            </a:r>
            <a:r>
              <a:rPr lang="en-GB" altLang="ja-JP" sz="1600" dirty="0">
                <a:solidFill>
                  <a:prstClr val="black"/>
                </a:solidFill>
                <a:latin typeface="+mj-lt"/>
                <a:ea typeface="游ゴシック" panose="020B0400000000000000" pitchFamily="50" charset="-128"/>
                <a:cs typeface="Calibri" panose="020F0502020204030204" pitchFamily="34" charset="0"/>
              </a:rPr>
              <a:t>-PRO Active Guard Plug-in for ASM300 </a:t>
            </a:r>
          </a:p>
        </p:txBody>
      </p:sp>
      <p:sp>
        <p:nvSpPr>
          <p:cNvPr id="34" name="テキスト ボックス 33"/>
          <p:cNvSpPr txBox="1"/>
          <p:nvPr/>
        </p:nvSpPr>
        <p:spPr>
          <a:xfrm>
            <a:off x="6576475" y="2617803"/>
            <a:ext cx="1218867" cy="274957"/>
          </a:xfrm>
          <a:prstGeom prst="rect">
            <a:avLst/>
          </a:prstGeom>
          <a:noFill/>
          <a:ln>
            <a:solidFill>
              <a:sysClr val="windowText" lastClr="000000"/>
            </a:solidFill>
          </a:ln>
        </p:spPr>
        <p:txBody>
          <a:bodyPr wrap="non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i="0" u="none" strike="noStrike" kern="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rPr>
              <a:t>V1.30</a:t>
            </a:r>
            <a:endParaRPr kumimoji="0" lang="ja-JP" altLang="en-US" sz="16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
        <p:nvSpPr>
          <p:cNvPr id="35" name="テキスト プレースホルダー 14"/>
          <p:cNvSpPr txBox="1">
            <a:spLocks/>
          </p:cNvSpPr>
          <p:nvPr/>
        </p:nvSpPr>
        <p:spPr>
          <a:xfrm>
            <a:off x="7836377" y="2617803"/>
            <a:ext cx="1224006" cy="274957"/>
          </a:xfrm>
          <a:prstGeom prst="rect">
            <a:avLst/>
          </a:prstGeom>
          <a:ln>
            <a:solidFill>
              <a:sysClr val="windowText" lastClr="000000"/>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algn="ctr" fontAlgn="auto">
              <a:spcAft>
                <a:spcPts val="0"/>
              </a:spcAft>
              <a:buNone/>
              <a:defRPr/>
            </a:pPr>
            <a:r>
              <a:rPr lang="en-US" altLang="ja-JP" sz="1600" dirty="0">
                <a:solidFill>
                  <a:prstClr val="black"/>
                </a:solidFill>
                <a:latin typeface="+mj-lt"/>
                <a:ea typeface="游ゴシック" panose="020B0400000000000000" pitchFamily="50" charset="-128"/>
                <a:cs typeface="Calibri" panose="020F0502020204030204" pitchFamily="34" charset="0"/>
              </a:rPr>
              <a:t>Apr.2022</a:t>
            </a:r>
            <a:endParaRPr kumimoji="1" lang="en-US" altLang="ja-JP" sz="1600" i="0" u="none" strike="noStrike" kern="1200" cap="none" spc="0" normalizeH="0" baseline="0" noProof="0" dirty="0">
              <a:ln>
                <a:noFill/>
              </a:ln>
              <a:solidFill>
                <a:prstClr val="black"/>
              </a:solidFill>
              <a:effectLst/>
              <a:uLnTx/>
              <a:uFillTx/>
              <a:latin typeface="+mj-lt"/>
              <a:ea typeface="游ゴシック" panose="020B0400000000000000" pitchFamily="50" charset="-128"/>
              <a:cs typeface="Calibri" panose="020F0502020204030204" pitchFamily="34" charset="0"/>
            </a:endParaRPr>
          </a:p>
        </p:txBody>
      </p:sp>
      <p:sp>
        <p:nvSpPr>
          <p:cNvPr id="37" name="テキスト プレースホルダー 14"/>
          <p:cNvSpPr txBox="1">
            <a:spLocks/>
          </p:cNvSpPr>
          <p:nvPr/>
        </p:nvSpPr>
        <p:spPr>
          <a:xfrm>
            <a:off x="1579550" y="1675046"/>
            <a:ext cx="7475694" cy="281812"/>
          </a:xfrm>
          <a:prstGeom prst="rect">
            <a:avLst/>
          </a:prstGeom>
          <a:solidFill>
            <a:srgbClr val="EAEFF7"/>
          </a:solidFill>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GB" altLang="ja-JP" sz="1600" b="1" dirty="0">
                <a:solidFill>
                  <a:prstClr val="black"/>
                </a:solidFill>
                <a:latin typeface="+mj-lt"/>
                <a:ea typeface="游ゴシック" panose="020B0400000000000000" pitchFamily="50" charset="-128"/>
                <a:cs typeface="Calibri" panose="020F0502020204030204" pitchFamily="34" charset="0"/>
              </a:rPr>
              <a:t>i-PRO Active Guard Plug-in</a:t>
            </a:r>
          </a:p>
        </p:txBody>
      </p:sp>
      <p:sp>
        <p:nvSpPr>
          <p:cNvPr id="38" name="テキスト プレースホルダー 14"/>
          <p:cNvSpPr txBox="1">
            <a:spLocks/>
          </p:cNvSpPr>
          <p:nvPr/>
        </p:nvSpPr>
        <p:spPr>
          <a:xfrm>
            <a:off x="1582425" y="723264"/>
            <a:ext cx="7477958" cy="281812"/>
          </a:xfrm>
          <a:prstGeom prst="rect">
            <a:avLst/>
          </a:prstGeom>
          <a:solidFill>
            <a:srgbClr val="EAEFF7"/>
          </a:solidFill>
          <a:ln>
            <a:solidFill>
              <a:sysClr val="windowText" lastClr="000000"/>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lvl="0" indent="0" fontAlgn="auto">
              <a:lnSpc>
                <a:spcPct val="100000"/>
              </a:lnSpc>
              <a:spcBef>
                <a:spcPts val="0"/>
              </a:spcBef>
              <a:spcAft>
                <a:spcPts val="0"/>
              </a:spcAft>
              <a:buNone/>
              <a:defRPr/>
            </a:pPr>
            <a:r>
              <a:rPr lang="en-GB" altLang="ja-JP" sz="1600" b="1" dirty="0">
                <a:solidFill>
                  <a:prstClr val="black"/>
                </a:solidFill>
                <a:latin typeface="+mj-lt"/>
                <a:ea typeface="游ゴシック" panose="020B0400000000000000" pitchFamily="50" charset="-128"/>
                <a:cs typeface="Calibri" panose="020F0502020204030204" pitchFamily="34" charset="0"/>
              </a:rPr>
              <a:t>i-PRO Active Guard server</a:t>
            </a:r>
          </a:p>
        </p:txBody>
      </p:sp>
      <p:sp>
        <p:nvSpPr>
          <p:cNvPr id="41" name="テキスト ボックス 40"/>
          <p:cNvSpPr txBox="1"/>
          <p:nvPr/>
        </p:nvSpPr>
        <p:spPr>
          <a:xfrm>
            <a:off x="6576475" y="1038898"/>
            <a:ext cx="1218867" cy="281811"/>
          </a:xfrm>
          <a:prstGeom prst="rect">
            <a:avLst/>
          </a:prstGeom>
          <a:noFill/>
          <a:ln>
            <a:solidFill>
              <a:sysClr val="windowText" lastClr="000000"/>
            </a:solidFill>
          </a:ln>
        </p:spPr>
        <p:txBody>
          <a:bodyPr wrap="none" lIns="91440" tIns="45720" rIns="91440" bIns="4572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600" kern="0" dirty="0">
                <a:latin typeface="+mj-lt"/>
                <a:ea typeface="游ゴシック"/>
                <a:cs typeface="Calibri"/>
              </a:rPr>
              <a:t>V1.32</a:t>
            </a:r>
            <a:endParaRPr kumimoji="0" lang="ja-JP" altLang="en-US" sz="1600" i="0" u="none" strike="noStrike" kern="0" cap="none" spc="0" normalizeH="0" baseline="0" noProof="0" dirty="0">
              <a:ln>
                <a:noFill/>
              </a:ln>
              <a:solidFill>
                <a:prstClr val="white"/>
              </a:solidFill>
              <a:effectLst/>
              <a:uLnTx/>
              <a:uFillTx/>
              <a:latin typeface="+mj-lt"/>
              <a:cs typeface="Calibri" panose="020F0502020204030204" pitchFamily="34" charset="0"/>
            </a:endParaRPr>
          </a:p>
        </p:txBody>
      </p:sp>
    </p:spTree>
    <p:extLst>
      <p:ext uri="{BB962C8B-B14F-4D97-AF65-F5344CB8AC3E}">
        <p14:creationId xmlns:p14="http://schemas.microsoft.com/office/powerpoint/2010/main" val="221872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793635049"/>
              </p:ext>
            </p:extLst>
          </p:nvPr>
        </p:nvGraphicFramePr>
        <p:xfrm>
          <a:off x="38100" y="653009"/>
          <a:ext cx="9060869" cy="4463606"/>
        </p:xfrm>
        <a:graphic>
          <a:graphicData uri="http://schemas.openxmlformats.org/drawingml/2006/table">
            <a:tbl>
              <a:tblPr firstRow="1" bandRow="1">
                <a:tableStyleId>{5C22544A-7EE6-4342-B048-85BDC9FD1C3A}</a:tableStyleId>
              </a:tblPr>
              <a:tblGrid>
                <a:gridCol w="359301">
                  <a:extLst>
                    <a:ext uri="{9D8B030D-6E8A-4147-A177-3AD203B41FA5}">
                      <a16:colId xmlns:a16="http://schemas.microsoft.com/office/drawing/2014/main" val="20001"/>
                    </a:ext>
                  </a:extLst>
                </a:gridCol>
                <a:gridCol w="2233325">
                  <a:extLst>
                    <a:ext uri="{9D8B030D-6E8A-4147-A177-3AD203B41FA5}">
                      <a16:colId xmlns:a16="http://schemas.microsoft.com/office/drawing/2014/main" val="1116345098"/>
                    </a:ext>
                  </a:extLst>
                </a:gridCol>
                <a:gridCol w="4159484">
                  <a:extLst>
                    <a:ext uri="{9D8B030D-6E8A-4147-A177-3AD203B41FA5}">
                      <a16:colId xmlns:a16="http://schemas.microsoft.com/office/drawing/2014/main" val="20002"/>
                    </a:ext>
                  </a:extLst>
                </a:gridCol>
                <a:gridCol w="589979">
                  <a:extLst>
                    <a:ext uri="{9D8B030D-6E8A-4147-A177-3AD203B41FA5}">
                      <a16:colId xmlns:a16="http://schemas.microsoft.com/office/drawing/2014/main" val="20003"/>
                    </a:ext>
                  </a:extLst>
                </a:gridCol>
                <a:gridCol w="551502">
                  <a:extLst>
                    <a:ext uri="{9D8B030D-6E8A-4147-A177-3AD203B41FA5}">
                      <a16:colId xmlns:a16="http://schemas.microsoft.com/office/drawing/2014/main" val="213943753"/>
                    </a:ext>
                  </a:extLst>
                </a:gridCol>
                <a:gridCol w="519809">
                  <a:extLst>
                    <a:ext uri="{9D8B030D-6E8A-4147-A177-3AD203B41FA5}">
                      <a16:colId xmlns:a16="http://schemas.microsoft.com/office/drawing/2014/main" val="1236156707"/>
                    </a:ext>
                  </a:extLst>
                </a:gridCol>
                <a:gridCol w="647469">
                  <a:extLst>
                    <a:ext uri="{9D8B030D-6E8A-4147-A177-3AD203B41FA5}">
                      <a16:colId xmlns:a16="http://schemas.microsoft.com/office/drawing/2014/main" val="420776174"/>
                    </a:ext>
                  </a:extLst>
                </a:gridCol>
              </a:tblGrid>
              <a:tr h="270579">
                <a:tc rowSpan="2">
                  <a:txBody>
                    <a:bodyPr/>
                    <a:lstStyle/>
                    <a:p>
                      <a:pPr lvl="0" algn="l"/>
                      <a:r>
                        <a:rPr kumimoji="1" lang="en-US" altLang="ja-JP" sz="1200" dirty="0">
                          <a:latin typeface="+mn-lt"/>
                          <a:ea typeface="Meiryo UI" panose="020B0604030504040204" pitchFamily="50" charset="-128"/>
                          <a:cs typeface="Calibri" panose="020F0502020204030204" pitchFamily="34" charset="0"/>
                        </a:rPr>
                        <a:t>No</a:t>
                      </a:r>
                    </a:p>
                  </a:txBody>
                  <a:tcPr marL="108000" marR="18692" marT="12461" marB="12461" anchor="ctr">
                    <a:lnB w="12700" cap="flat" cmpd="sng" algn="ctr">
                      <a:solidFill>
                        <a:schemeClr val="bg1"/>
                      </a:solidFill>
                      <a:prstDash val="solid"/>
                      <a:round/>
                      <a:headEnd type="none" w="med" len="med"/>
                      <a:tailEnd type="none" w="med" len="med"/>
                    </a:lnB>
                    <a:solidFill>
                      <a:srgbClr val="4472C4"/>
                    </a:solidFill>
                  </a:tcPr>
                </a:tc>
                <a:tc rowSpan="2">
                  <a:txBody>
                    <a:bodyPr/>
                    <a:lstStyle/>
                    <a:p>
                      <a:pPr lvl="0" algn="ctr"/>
                      <a:r>
                        <a:rPr kumimoji="1" lang="en-US" altLang="ja-JP" sz="1200" dirty="0">
                          <a:solidFill>
                            <a:schemeClr val="bg1"/>
                          </a:solidFill>
                          <a:latin typeface="+mn-lt"/>
                          <a:ea typeface="Meiryo UI" panose="020B0604030504040204" pitchFamily="50" charset="-128"/>
                          <a:cs typeface="Calibri" panose="020F0502020204030204" pitchFamily="34" charset="0"/>
                        </a:rPr>
                        <a:t>Items</a:t>
                      </a:r>
                    </a:p>
                  </a:txBody>
                  <a:tcPr marL="108000" marR="18692" marT="12461" marB="12461" anchor="ctr">
                    <a:lnB w="12700" cap="flat" cmpd="sng" algn="ctr">
                      <a:solidFill>
                        <a:schemeClr val="bg1"/>
                      </a:solidFill>
                      <a:prstDash val="solid"/>
                      <a:round/>
                      <a:headEnd type="none" w="med" len="med"/>
                      <a:tailEnd type="none" w="med" len="med"/>
                    </a:lnB>
                    <a:solidFill>
                      <a:srgbClr val="4472C4"/>
                    </a:solidFill>
                  </a:tcPr>
                </a:tc>
                <a:tc rowSpan="2">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200" dirty="0">
                          <a:solidFill>
                            <a:schemeClr val="bg1"/>
                          </a:solidFill>
                          <a:latin typeface="+mn-lt"/>
                          <a:cs typeface="Calibri" panose="020F0502020204030204" pitchFamily="34" charset="0"/>
                        </a:rPr>
                        <a:t>Summary</a:t>
                      </a:r>
                      <a:endParaRPr lang="ja-JP" altLang="en-US" sz="1200" dirty="0">
                        <a:solidFill>
                          <a:schemeClr val="bg1"/>
                        </a:solidFill>
                        <a:latin typeface="+mn-lt"/>
                        <a:cs typeface="Calibri" panose="020F0502020204030204" pitchFamily="34" charset="0"/>
                      </a:endParaRPr>
                    </a:p>
                  </a:txBody>
                  <a:tcPr marL="18692" marR="18692" marT="12461" marB="12461" anchor="ctr">
                    <a:lnB w="12700" cap="flat" cmpd="sng" algn="ctr">
                      <a:solidFill>
                        <a:schemeClr val="bg1"/>
                      </a:solidFill>
                      <a:prstDash val="solid"/>
                      <a:round/>
                      <a:headEnd type="none" w="med" len="med"/>
                      <a:tailEnd type="none" w="med" len="med"/>
                    </a:lnB>
                    <a:solidFill>
                      <a:srgbClr val="4472C4"/>
                    </a:solidFill>
                  </a:tcPr>
                </a:tc>
                <a:tc rowSpan="2">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1" kern="1200" dirty="0" err="1">
                          <a:solidFill>
                            <a:schemeClr val="bg1"/>
                          </a:solidFill>
                          <a:latin typeface="+mn-lt"/>
                          <a:ea typeface="游ゴシック" panose="020B0400000000000000" pitchFamily="50" charset="-128"/>
                          <a:cs typeface="Calibri" panose="020F0502020204030204" pitchFamily="34" charset="0"/>
                        </a:rPr>
                        <a:t>i</a:t>
                      </a:r>
                      <a:r>
                        <a:rPr kumimoji="1" lang="en-US" altLang="ja-JP" sz="1100" b="1" kern="1200" dirty="0">
                          <a:solidFill>
                            <a:schemeClr val="bg1"/>
                          </a:solidFill>
                          <a:latin typeface="+mn-lt"/>
                          <a:ea typeface="游ゴシック" panose="020B0400000000000000" pitchFamily="50" charset="-128"/>
                          <a:cs typeface="Calibri" panose="020F0502020204030204" pitchFamily="34" charset="0"/>
                        </a:rPr>
                        <a:t>-PRO </a:t>
                      </a:r>
                    </a:p>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1" kern="1200" dirty="0">
                          <a:solidFill>
                            <a:schemeClr val="bg1"/>
                          </a:solidFill>
                          <a:latin typeface="+mn-lt"/>
                          <a:ea typeface="游ゴシック" panose="020B0400000000000000" pitchFamily="50" charset="-128"/>
                          <a:cs typeface="Calibri" panose="020F0502020204030204" pitchFamily="34" charset="0"/>
                        </a:rPr>
                        <a:t>Active</a:t>
                      </a:r>
                    </a:p>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1" kern="1200" dirty="0">
                          <a:solidFill>
                            <a:schemeClr val="bg1"/>
                          </a:solidFill>
                          <a:latin typeface="+mn-lt"/>
                          <a:ea typeface="游ゴシック" panose="020B0400000000000000" pitchFamily="50" charset="-128"/>
                          <a:cs typeface="Calibri" panose="020F0502020204030204" pitchFamily="34" charset="0"/>
                        </a:rPr>
                        <a:t>Guard</a:t>
                      </a:r>
                      <a:endParaRPr lang="ja-JP" altLang="en-US" sz="1200" b="1" dirty="0">
                        <a:solidFill>
                          <a:schemeClr val="bg1"/>
                        </a:solidFill>
                        <a:latin typeface="+mn-lt"/>
                        <a:cs typeface="Calibri" panose="020F0502020204030204" pitchFamily="34" charset="0"/>
                      </a:endParaRPr>
                    </a:p>
                  </a:txBody>
                  <a:tcPr marL="18692" marR="18692" marT="12461" marB="12461" anchor="ctr">
                    <a:lnB w="12700" cap="flat" cmpd="sng" algn="ctr">
                      <a:solidFill>
                        <a:schemeClr val="bg1"/>
                      </a:solidFill>
                      <a:prstDash val="solid"/>
                      <a:round/>
                      <a:headEnd type="none" w="med" len="med"/>
                      <a:tailEnd type="none" w="med" len="med"/>
                    </a:lnB>
                    <a:solidFill>
                      <a:srgbClr val="4472C4"/>
                    </a:solidFill>
                  </a:tcPr>
                </a:tc>
                <a:tc gridSpan="3">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200" dirty="0">
                          <a:latin typeface="+mn-lt"/>
                          <a:cs typeface="Calibri" panose="020F0502020204030204" pitchFamily="34" charset="0"/>
                        </a:rPr>
                        <a:t>Plug-in</a:t>
                      </a:r>
                      <a:endParaRPr lang="ja-JP" altLang="en-US" sz="1200" dirty="0">
                        <a:latin typeface="+mn-lt"/>
                        <a:cs typeface="Calibri" panose="020F0502020204030204" pitchFamily="34" charset="0"/>
                      </a:endParaRPr>
                    </a:p>
                  </a:txBody>
                  <a:tcPr marL="18692" marR="18692" marT="12461" marB="12461" anchor="ctr">
                    <a:lnB w="12700" cap="flat" cmpd="sng" algn="ctr">
                      <a:solidFill>
                        <a:schemeClr val="bg1"/>
                      </a:solidFill>
                      <a:prstDash val="solid"/>
                      <a:round/>
                      <a:headEnd type="none" w="med" len="med"/>
                      <a:tailEnd type="none" w="med" len="med"/>
                    </a:lnB>
                    <a:solidFill>
                      <a:srgbClr val="4472C4"/>
                    </a:solidFill>
                  </a:tcPr>
                </a:tc>
                <a:tc hMerge="1">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endParaRPr lang="ja-JP" altLang="en-US" sz="1200" dirty="0">
                        <a:latin typeface="Calibri" panose="020F0502020204030204" pitchFamily="34" charset="0"/>
                        <a:cs typeface="Calibri" panose="020F0502020204030204" pitchFamily="34" charset="0"/>
                      </a:endParaRPr>
                    </a:p>
                  </a:txBody>
                  <a:tcPr marL="18692" marR="18692" marT="12461" marB="12461" anchor="ctr">
                    <a:solidFill>
                      <a:srgbClr val="4472C4"/>
                    </a:solidFill>
                  </a:tcPr>
                </a:tc>
                <a:tc hMerge="1">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endParaRPr lang="ja-JP" altLang="en-US" sz="1200" dirty="0">
                        <a:latin typeface="Calibri" panose="020F0502020204030204" pitchFamily="34" charset="0"/>
                        <a:cs typeface="Calibri" panose="020F0502020204030204" pitchFamily="34" charset="0"/>
                      </a:endParaRPr>
                    </a:p>
                  </a:txBody>
                  <a:tcPr marL="18692" marR="18692" marT="12461" marB="12461" anchor="ctr">
                    <a:solidFill>
                      <a:srgbClr val="4472C4"/>
                    </a:solidFill>
                  </a:tcPr>
                </a:tc>
                <a:extLst>
                  <a:ext uri="{0D108BD9-81ED-4DB2-BD59-A6C34878D82A}">
                    <a16:rowId xmlns:a16="http://schemas.microsoft.com/office/drawing/2014/main" val="2131359269"/>
                  </a:ext>
                </a:extLst>
              </a:tr>
              <a:tr h="270579">
                <a:tc vMerge="1">
                  <a:txBody>
                    <a:bodyPr/>
                    <a:lstStyle/>
                    <a:p>
                      <a:pPr lvl="0" algn="l"/>
                      <a:endParaRPr kumimoji="1" lang="en-US" altLang="ja-JP" sz="1200" dirty="0">
                        <a:latin typeface="Calibri" panose="020F0502020204030204" pitchFamily="34" charset="0"/>
                        <a:ea typeface="Meiryo UI" panose="020B0604030504040204" pitchFamily="50" charset="-128"/>
                        <a:cs typeface="Calibri" panose="020F0502020204030204" pitchFamily="34" charset="0"/>
                      </a:endParaRPr>
                    </a:p>
                  </a:txBody>
                  <a:tcPr marL="108000" marR="18692" marT="12461" marB="12461" anchor="ctr">
                    <a:lnT w="12700" cap="flat" cmpd="sng" algn="ctr">
                      <a:solidFill>
                        <a:schemeClr val="bg1"/>
                      </a:solidFill>
                      <a:prstDash val="solid"/>
                      <a:round/>
                      <a:headEnd type="none" w="med" len="med"/>
                      <a:tailEnd type="none" w="med" len="med"/>
                    </a:lnT>
                    <a:solidFill>
                      <a:srgbClr val="4472C4"/>
                    </a:solidFill>
                  </a:tcPr>
                </a:tc>
                <a:tc vMerge="1">
                  <a:txBody>
                    <a:bodyPr/>
                    <a:lstStyle/>
                    <a:p>
                      <a:pPr lvl="0" algn="ctr"/>
                      <a:endParaRPr kumimoji="1" lang="en-US" altLang="ja-JP" sz="1200" dirty="0">
                        <a:solidFill>
                          <a:schemeClr val="bg1"/>
                        </a:solidFill>
                        <a:latin typeface="Calibri" panose="020F0502020204030204" pitchFamily="34" charset="0"/>
                        <a:ea typeface="Meiryo UI" panose="020B0604030504040204" pitchFamily="50" charset="-128"/>
                        <a:cs typeface="Calibri" panose="020F0502020204030204" pitchFamily="34" charset="0"/>
                      </a:endParaRPr>
                    </a:p>
                  </a:txBody>
                  <a:tcPr marL="108000" marR="18692" marT="12461" marB="12461" anchor="ctr">
                    <a:lnT w="12700" cap="flat" cmpd="sng" algn="ctr">
                      <a:solidFill>
                        <a:schemeClr val="bg1"/>
                      </a:solidFill>
                      <a:prstDash val="solid"/>
                      <a:round/>
                      <a:headEnd type="none" w="med" len="med"/>
                      <a:tailEnd type="none" w="med" len="med"/>
                    </a:lnT>
                    <a:solidFill>
                      <a:srgbClr val="4472C4"/>
                    </a:solidFill>
                  </a:tcPr>
                </a:tc>
                <a:tc vMerge="1">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endParaRPr lang="ja-JP" altLang="en-US" sz="1200" dirty="0">
                        <a:solidFill>
                          <a:schemeClr val="bg1"/>
                        </a:solidFill>
                        <a:latin typeface="Calibri" panose="020F0502020204030204" pitchFamily="34" charset="0"/>
                        <a:cs typeface="Calibri" panose="020F0502020204030204" pitchFamily="34" charset="0"/>
                      </a:endParaRPr>
                    </a:p>
                  </a:txBody>
                  <a:tcPr marL="18692" marR="18692" marT="12461" marB="12461"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4472C4"/>
                    </a:solidFill>
                  </a:tcPr>
                </a:tc>
                <a:tc vMerge="1">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endParaRPr lang="ja-JP" altLang="en-US" sz="1200" dirty="0">
                        <a:solidFill>
                          <a:schemeClr val="bg1"/>
                        </a:solidFill>
                        <a:latin typeface="Calibri" panose="020F0502020204030204" pitchFamily="34" charset="0"/>
                        <a:cs typeface="Calibri" panose="020F0502020204030204" pitchFamily="34" charset="0"/>
                      </a:endParaRPr>
                    </a:p>
                  </a:txBody>
                  <a:tcPr marL="18692" marR="18692" marT="12461" marB="12461" anchor="ctr">
                    <a:lnT w="12700" cap="flat" cmpd="sng" algn="ctr">
                      <a:solidFill>
                        <a:schemeClr val="bg1"/>
                      </a:solidFill>
                      <a:prstDash val="solid"/>
                      <a:round/>
                      <a:headEnd type="none" w="med" len="med"/>
                      <a:tailEnd type="none" w="med" len="med"/>
                    </a:lnT>
                    <a:solidFill>
                      <a:srgbClr val="4472C4"/>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solidFill>
                            <a:schemeClr val="bg1"/>
                          </a:solidFill>
                          <a:latin typeface="+mn-lt"/>
                          <a:cs typeface="Calibri" panose="020F0502020204030204" pitchFamily="34" charset="0"/>
                        </a:rPr>
                        <a:t>ASM300</a:t>
                      </a:r>
                      <a:endParaRPr lang="ja-JP" altLang="en-US" sz="1100" dirty="0">
                        <a:solidFill>
                          <a:schemeClr val="bg1"/>
                        </a:solidFill>
                        <a:latin typeface="+mn-lt"/>
                        <a:cs typeface="Calibri" panose="020F0502020204030204" pitchFamily="34" charset="0"/>
                      </a:endParaRPr>
                    </a:p>
                  </a:txBody>
                  <a:tcPr marL="18692" marR="18692" marT="12461" marB="12461"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4472C4"/>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solidFill>
                            <a:schemeClr val="bg1"/>
                          </a:solidFill>
                          <a:latin typeface="+mn-lt"/>
                          <a:cs typeface="Calibri" panose="020F0502020204030204" pitchFamily="34" charset="0"/>
                        </a:rPr>
                        <a:t>VI</a:t>
                      </a:r>
                      <a:endParaRPr lang="ja-JP" altLang="en-US" sz="1100" dirty="0">
                        <a:solidFill>
                          <a:schemeClr val="bg1"/>
                        </a:solidFill>
                        <a:latin typeface="+mn-lt"/>
                        <a:cs typeface="Calibri" panose="020F0502020204030204" pitchFamily="34" charset="0"/>
                      </a:endParaRPr>
                    </a:p>
                  </a:txBody>
                  <a:tcPr marL="18692" marR="18692" marT="12461" marB="12461" anchor="ctr">
                    <a:lnT w="12700" cap="flat" cmpd="sng" algn="ctr">
                      <a:solidFill>
                        <a:schemeClr val="bg1"/>
                      </a:solidFill>
                      <a:prstDash val="solid"/>
                      <a:round/>
                      <a:headEnd type="none" w="med" len="med"/>
                      <a:tailEnd type="none" w="med" len="med"/>
                    </a:lnT>
                    <a:solidFill>
                      <a:srgbClr val="4472C4"/>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solidFill>
                            <a:schemeClr val="bg1"/>
                          </a:solidFill>
                          <a:latin typeface="+mn-lt"/>
                          <a:cs typeface="Calibri" panose="020F0502020204030204" pitchFamily="34" charset="0"/>
                        </a:rPr>
                        <a:t>Genetec</a:t>
                      </a:r>
                      <a:endParaRPr lang="ja-JP" altLang="en-US" sz="1100" dirty="0">
                        <a:solidFill>
                          <a:schemeClr val="bg1"/>
                        </a:solidFill>
                        <a:latin typeface="+mn-lt"/>
                        <a:cs typeface="Calibri" panose="020F0502020204030204" pitchFamily="34" charset="0"/>
                      </a:endParaRPr>
                    </a:p>
                  </a:txBody>
                  <a:tcPr marL="18692" marR="18692" marT="12461" marB="12461" anchor="ctr">
                    <a:lnT w="12700" cap="flat" cmpd="sng" algn="ctr">
                      <a:solidFill>
                        <a:schemeClr val="bg1"/>
                      </a:solidFill>
                      <a:prstDash val="solid"/>
                      <a:round/>
                      <a:headEnd type="none" w="med" len="med"/>
                      <a:tailEnd type="none" w="med" len="med"/>
                    </a:lnT>
                    <a:solidFill>
                      <a:srgbClr val="4472C4"/>
                    </a:solidFill>
                  </a:tcPr>
                </a:tc>
                <a:extLst>
                  <a:ext uri="{0D108BD9-81ED-4DB2-BD59-A6C34878D82A}">
                    <a16:rowId xmlns:a16="http://schemas.microsoft.com/office/drawing/2014/main" val="10002"/>
                  </a:ext>
                </a:extLst>
              </a:tr>
              <a:tr h="305280">
                <a:tc>
                  <a:txBody>
                    <a:bodyPr/>
                    <a:lstStyle/>
                    <a:p>
                      <a:pPr lvl="0" algn="l"/>
                      <a:r>
                        <a:rPr kumimoji="1" lang="en-US" altLang="ja-JP" sz="1100" dirty="0">
                          <a:latin typeface="+mn-lt"/>
                          <a:ea typeface="+mn-ea"/>
                          <a:cs typeface="Calibri" panose="020F0502020204030204" pitchFamily="34" charset="0"/>
                        </a:rPr>
                        <a:t>1</a:t>
                      </a:r>
                    </a:p>
                  </a:txBody>
                  <a:tcPr marL="108000" marR="18692" marT="12461" marB="12461" anchor="ctr">
                    <a:lnT w="12700" cap="flat" cmpd="sng" algn="ctr">
                      <a:solidFill>
                        <a:schemeClr val="bg1"/>
                      </a:solidFill>
                      <a:prstDash val="solid"/>
                      <a:round/>
                      <a:headEnd type="none" w="med" len="med"/>
                      <a:tailEnd type="none" w="med" len="med"/>
                    </a:lnT>
                    <a:solidFill>
                      <a:srgbClr val="EAEFF7"/>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n-lt"/>
                          <a:ea typeface="Meiryo UI" panose="020B0604030504040204" pitchFamily="50" charset="-128"/>
                          <a:cs typeface="Calibri" panose="020F0502020204030204" pitchFamily="34" charset="0"/>
                        </a:rPr>
                        <a:t>Change software name</a:t>
                      </a:r>
                    </a:p>
                  </a:txBody>
                  <a:tcPr marL="108000" marR="18692" marT="12461" marB="12461" anchor="ctr">
                    <a:lnT w="12700" cap="flat" cmpd="sng" algn="ctr">
                      <a:solidFill>
                        <a:schemeClr val="bg1"/>
                      </a:solidFill>
                      <a:prstDash val="solid"/>
                      <a:round/>
                      <a:headEnd type="none" w="med" len="med"/>
                      <a:tailEnd type="none" w="med" len="med"/>
                    </a:lnT>
                    <a:solidFill>
                      <a:srgbClr val="EAEFF7"/>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altLang="ja-JP" sz="1200" dirty="0">
                          <a:solidFill>
                            <a:schemeClr val="tx1"/>
                          </a:solidFill>
                          <a:latin typeface="+mn-lt"/>
                          <a:cs typeface="Calibri" panose="020F0502020204030204" pitchFamily="34" charset="0"/>
                        </a:rPr>
                        <a:t>Change the name of the software to "i-PRO Active Guard"</a:t>
                      </a:r>
                      <a:endParaRPr lang="ja-JP" altLang="en-US" sz="1200" dirty="0">
                        <a:solidFill>
                          <a:schemeClr val="tx1"/>
                        </a:solidFill>
                        <a:latin typeface="+mn-lt"/>
                        <a:cs typeface="Calibri" panose="020F0502020204030204" pitchFamily="34" charset="0"/>
                      </a:endParaRPr>
                    </a:p>
                  </a:txBody>
                  <a:tcPr marL="18692" marR="18692" marT="12461" marB="12461" anchor="ctr">
                    <a:lnT w="12700" cap="flat" cmpd="sng" algn="ctr">
                      <a:solidFill>
                        <a:schemeClr val="bg1"/>
                      </a:solidFill>
                      <a:prstDash val="solid"/>
                      <a:round/>
                      <a:headEnd type="none" w="med" len="med"/>
                      <a:tailEnd type="none" w="med" len="med"/>
                    </a:lnT>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endParaRPr>
                    </a:p>
                  </a:txBody>
                  <a:tcPr marL="18692" marR="18692" marT="12461" marB="12461" anchor="ctr">
                    <a:lnT w="12700" cap="flat" cmpd="sng" algn="ctr">
                      <a:solidFill>
                        <a:schemeClr val="bg1"/>
                      </a:solidFill>
                      <a:prstDash val="solid"/>
                      <a:round/>
                      <a:headEnd type="none" w="med" len="med"/>
                      <a:tailEnd type="none" w="med" len="med"/>
                    </a:lnT>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extLst>
                  <a:ext uri="{0D108BD9-81ED-4DB2-BD59-A6C34878D82A}">
                    <a16:rowId xmlns:a16="http://schemas.microsoft.com/office/drawing/2014/main" val="2263257192"/>
                  </a:ext>
                </a:extLst>
              </a:tr>
              <a:tr h="348986">
                <a:tc>
                  <a:txBody>
                    <a:bodyPr/>
                    <a:lstStyle/>
                    <a:p>
                      <a:pPr lvl="0" algn="l"/>
                      <a:r>
                        <a:rPr kumimoji="1" lang="en-US" altLang="ja-JP" sz="1100" dirty="0">
                          <a:latin typeface="+mn-lt"/>
                          <a:ea typeface="+mn-ea"/>
                          <a:cs typeface="Calibri" panose="020F0502020204030204" pitchFamily="34" charset="0"/>
                        </a:rPr>
                        <a:t>2</a:t>
                      </a:r>
                    </a:p>
                  </a:txBody>
                  <a:tcPr marL="108000" marR="18692" marT="12461" marB="12461" anchor="ctr">
                    <a:solidFill>
                      <a:srgbClr val="D2DEEF"/>
                    </a:solidFill>
                  </a:tcPr>
                </a:tc>
                <a:tc>
                  <a:txBody>
                    <a:bodyPr/>
                    <a:lstStyle/>
                    <a:p>
                      <a:pPr lvl="0" algn="l"/>
                      <a:r>
                        <a:rPr kumimoji="1" lang="en-US" altLang="ja-JP" sz="1200" dirty="0">
                          <a:solidFill>
                            <a:schemeClr val="tx1"/>
                          </a:solidFill>
                          <a:latin typeface="+mn-lt"/>
                          <a:ea typeface="Meiryo UI" panose="020B0604030504040204" pitchFamily="50" charset="-128"/>
                          <a:cs typeface="Calibri" panose="020F0502020204030204" pitchFamily="34" charset="0"/>
                        </a:rPr>
                        <a:t>New Product Support</a:t>
                      </a:r>
                    </a:p>
                  </a:txBody>
                  <a:tcPr marL="108000" marR="18692" marT="12461" marB="12461" anchor="ctr">
                    <a:solidFill>
                      <a:srgbClr val="D2DEEF"/>
                    </a:solidFill>
                  </a:tcPr>
                </a:tc>
                <a:tc>
                  <a:txBody>
                    <a:bodyPr/>
                    <a:lstStyle/>
                    <a:p>
                      <a:pPr marL="0" indent="0">
                        <a:buFont typeface="Wingdings" panose="05000000000000000000" pitchFamily="2" charset="2"/>
                        <a:buNone/>
                      </a:pPr>
                      <a:r>
                        <a:rPr lang="en-US" altLang="ja-JP" sz="1200" dirty="0">
                          <a:solidFill>
                            <a:schemeClr val="tx1"/>
                          </a:solidFill>
                          <a:latin typeface="+mn-lt"/>
                          <a:cs typeface="Calibri" panose="020F0502020204030204" pitchFamily="34" charset="0"/>
                        </a:rPr>
                        <a:t>Support</a:t>
                      </a:r>
                      <a:r>
                        <a:rPr lang="en-US" altLang="ja-JP" sz="1200" baseline="0" dirty="0">
                          <a:solidFill>
                            <a:schemeClr val="tx1"/>
                          </a:solidFill>
                          <a:latin typeface="+mn-lt"/>
                          <a:cs typeface="Calibri" panose="020F0502020204030204" pitchFamily="34" charset="0"/>
                        </a:rPr>
                        <a:t> </a:t>
                      </a:r>
                      <a:r>
                        <a:rPr lang="it-IT" altLang="ja-JP" sz="1200" baseline="0" dirty="0">
                          <a:solidFill>
                            <a:schemeClr val="tx1"/>
                          </a:solidFill>
                          <a:latin typeface="+mn-lt"/>
                          <a:cs typeface="Calibri" panose="020F0502020204030204" pitchFamily="34" charset="0"/>
                        </a:rPr>
                        <a:t>Multi</a:t>
                      </a:r>
                      <a:r>
                        <a:rPr lang="en-US" altLang="ja-JP" sz="1200" baseline="0" dirty="0">
                          <a:solidFill>
                            <a:schemeClr val="tx1"/>
                          </a:solidFill>
                          <a:latin typeface="+mn-lt"/>
                          <a:cs typeface="Calibri" panose="020F0502020204030204" pitchFamily="34" charset="0"/>
                        </a:rPr>
                        <a:t>-</a:t>
                      </a:r>
                      <a:r>
                        <a:rPr lang="it-IT" altLang="ja-JP" sz="1200" baseline="0" dirty="0">
                          <a:solidFill>
                            <a:schemeClr val="tx1"/>
                          </a:solidFill>
                          <a:latin typeface="+mn-lt"/>
                          <a:cs typeface="Calibri" panose="020F0502020204030204" pitchFamily="34" charset="0"/>
                        </a:rPr>
                        <a:t>Sensor Camera with AI engine, etc.</a:t>
                      </a:r>
                    </a:p>
                    <a:p>
                      <a:pPr marL="0" marR="0" lvl="0" indent="0" algn="l" defTabSz="685800" rtl="0" eaLnBrk="1" fontAlgn="base" latinLnBrk="0" hangingPunct="1">
                        <a:lnSpc>
                          <a:spcPct val="100000"/>
                        </a:lnSpc>
                        <a:spcBef>
                          <a:spcPts val="0"/>
                        </a:spcBef>
                        <a:spcAft>
                          <a:spcPts val="0"/>
                        </a:spcAft>
                        <a:buClrTx/>
                        <a:buSzTx/>
                        <a:buFontTx/>
                        <a:buNone/>
                        <a:tabLst/>
                        <a:defRPr/>
                      </a:pPr>
                      <a:r>
                        <a:rPr lang="en-GB" altLang="ja-JP" sz="1000" dirty="0">
                          <a:solidFill>
                            <a:schemeClr val="tx1"/>
                          </a:solidFill>
                          <a:latin typeface="+mn-lt"/>
                          <a:cs typeface="Calibri" panose="020F0502020204030204" pitchFamily="34" charset="0"/>
                        </a:rPr>
                        <a:t> (</a:t>
                      </a:r>
                      <a:r>
                        <a:rPr kumimoji="1" lang="en-GB" altLang="ja-JP" sz="1000" b="0" i="0" u="none" strike="noStrike" kern="1200" cap="none" spc="0" normalizeH="0" baseline="0" noProof="0" dirty="0">
                          <a:ln>
                            <a:noFill/>
                          </a:ln>
                          <a:solidFill>
                            <a:schemeClr val="tx1"/>
                          </a:solidFill>
                          <a:effectLst/>
                          <a:uLnTx/>
                          <a:uFillTx/>
                          <a:latin typeface="+mn-lt"/>
                          <a:cs typeface="Calibri" pitchFamily="34" charset="0"/>
                        </a:rPr>
                        <a:t>WV-S8543*, WV-S8544*, WV-S8563*, WV-S8564*, WV-S8573*, WV-S8574*)</a:t>
                      </a:r>
                      <a:endParaRPr lang="ja-JP" altLang="en-US" sz="1000" dirty="0">
                        <a:solidFill>
                          <a:schemeClr val="tx1"/>
                        </a:solidFill>
                        <a:latin typeface="+mn-lt"/>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372814229"/>
                  </a:ext>
                </a:extLst>
              </a:tr>
              <a:tr h="580252">
                <a:tc>
                  <a:txBody>
                    <a:bodyPr/>
                    <a:lstStyle/>
                    <a:p>
                      <a:pPr lvl="0" algn="l"/>
                      <a:r>
                        <a:rPr kumimoji="1" lang="en-US" altLang="ja-JP" sz="1100" dirty="0">
                          <a:latin typeface="+mn-lt"/>
                          <a:ea typeface="+mn-ea"/>
                          <a:cs typeface="Calibri" panose="020F0502020204030204" pitchFamily="34" charset="0"/>
                        </a:rPr>
                        <a:t>3</a:t>
                      </a:r>
                    </a:p>
                  </a:txBody>
                  <a:tcPr marL="108000" marR="18692" marT="12461" marB="12461" anchor="ctr">
                    <a:solidFill>
                      <a:srgbClr val="EAEFF7"/>
                    </a:solidFill>
                  </a:tcPr>
                </a:tc>
                <a:tc>
                  <a:txBody>
                    <a:bodyPr/>
                    <a:lstStyle/>
                    <a:p>
                      <a:pPr lvl="0" algn="l"/>
                      <a:r>
                        <a:rPr kumimoji="1" lang="en-GB" altLang="ja-JP" sz="1200" dirty="0">
                          <a:solidFill>
                            <a:schemeClr val="tx1"/>
                          </a:solidFill>
                          <a:latin typeface="+mn-lt"/>
                          <a:ea typeface="Meiryo UI" panose="020B0604030504040204" pitchFamily="50" charset="-128"/>
                          <a:cs typeface="Calibri" panose="020F0502020204030204" pitchFamily="34" charset="0"/>
                        </a:rPr>
                        <a:t>Improve the accuracy of statistical calculation on dashboard</a:t>
                      </a:r>
                      <a:endParaRPr kumimoji="1" lang="en-US" altLang="ja-JP" sz="1200" dirty="0">
                        <a:solidFill>
                          <a:schemeClr val="tx1"/>
                        </a:solidFill>
                        <a:latin typeface="+mn-lt"/>
                        <a:ea typeface="Meiryo UI" panose="020B0604030504040204" pitchFamily="50" charset="-128"/>
                        <a:cs typeface="Calibri" panose="020F0502020204030204" pitchFamily="34" charset="0"/>
                      </a:endParaRPr>
                    </a:p>
                  </a:txBody>
                  <a:tcPr marL="108000" marR="18692" marT="12461" marB="12461" anchor="ctr">
                    <a:solidFill>
                      <a:srgbClr val="EAEFF7"/>
                    </a:solidFill>
                  </a:tcPr>
                </a:tc>
                <a:tc>
                  <a:txBody>
                    <a:bodyPr/>
                    <a:lstStyle/>
                    <a:p>
                      <a:pPr marL="0" indent="0">
                        <a:buFont typeface="Wingdings" panose="05000000000000000000" pitchFamily="2" charset="2"/>
                        <a:buNone/>
                      </a:pPr>
                      <a:r>
                        <a:rPr lang="en-GB" altLang="ja-JP" sz="1200" dirty="0">
                          <a:solidFill>
                            <a:schemeClr val="tx1"/>
                          </a:solidFill>
                          <a:latin typeface="+mn-lt"/>
                          <a:cs typeface="Calibri" panose="020F0502020204030204" pitchFamily="34" charset="0"/>
                        </a:rPr>
                        <a:t>Improve the display of statistical information to more match the actual numerical value in the People Count</a:t>
                      </a:r>
                      <a:endParaRPr lang="ja-JP" altLang="en-US" sz="1200" dirty="0">
                        <a:solidFill>
                          <a:schemeClr val="tx1"/>
                        </a:solidFill>
                        <a:latin typeface="+mn-lt"/>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extLst>
                  <a:ext uri="{0D108BD9-81ED-4DB2-BD59-A6C34878D82A}">
                    <a16:rowId xmlns:a16="http://schemas.microsoft.com/office/drawing/2014/main" val="3217942154"/>
                  </a:ext>
                </a:extLst>
              </a:tr>
              <a:tr h="395239">
                <a:tc>
                  <a:txBody>
                    <a:bodyPr/>
                    <a:lstStyle/>
                    <a:p>
                      <a:pPr lvl="0" algn="l"/>
                      <a:r>
                        <a:rPr kumimoji="1" lang="en-US" altLang="ja-JP" sz="1100" dirty="0">
                          <a:latin typeface="+mn-lt"/>
                          <a:ea typeface="+mn-ea"/>
                          <a:cs typeface="Calibri" panose="020F0502020204030204" pitchFamily="34" charset="0"/>
                        </a:rPr>
                        <a:t>4</a:t>
                      </a:r>
                    </a:p>
                  </a:txBody>
                  <a:tcPr marL="108000" marR="18692" marT="12461" marB="12461" anchor="ctr">
                    <a:solidFill>
                      <a:srgbClr val="D2DEEF"/>
                    </a:solidFill>
                  </a:tcPr>
                </a:tc>
                <a:tc>
                  <a:txBody>
                    <a:bodyPr/>
                    <a:lstStyle/>
                    <a:p>
                      <a:pPr lvl="0" algn="l"/>
                      <a:r>
                        <a:rPr kumimoji="1" lang="en-GB" altLang="ja-JP" sz="1200" dirty="0">
                          <a:solidFill>
                            <a:schemeClr val="tx1"/>
                          </a:solidFill>
                          <a:latin typeface="+mn-lt"/>
                          <a:ea typeface="Meiryo UI" panose="020B0604030504040204" pitchFamily="50" charset="-128"/>
                          <a:cs typeface="Calibri" panose="020F0502020204030204" pitchFamily="34" charset="0"/>
                        </a:rPr>
                        <a:t>Supports launching the camera browser from the Home screen</a:t>
                      </a:r>
                      <a:endParaRPr kumimoji="1" lang="en-US" altLang="ja-JP" sz="1200" dirty="0">
                        <a:solidFill>
                          <a:schemeClr val="tx1"/>
                        </a:solidFill>
                        <a:latin typeface="+mn-lt"/>
                        <a:ea typeface="Meiryo UI" panose="020B0604030504040204" pitchFamily="50" charset="-128"/>
                        <a:cs typeface="Calibri" panose="020F0502020204030204" pitchFamily="34" charset="0"/>
                      </a:endParaRPr>
                    </a:p>
                  </a:txBody>
                  <a:tcPr marL="108000" marR="18692" marT="12461" marB="12461" anchor="ctr">
                    <a:solidFill>
                      <a:srgbClr val="D2DEEF"/>
                    </a:solidFill>
                  </a:tcPr>
                </a:tc>
                <a:tc>
                  <a:txBody>
                    <a:bodyPr/>
                    <a:lstStyle/>
                    <a:p>
                      <a:pPr marL="0" indent="0">
                        <a:buFont typeface="Wingdings" panose="05000000000000000000" pitchFamily="2" charset="2"/>
                        <a:buNone/>
                      </a:pPr>
                      <a:r>
                        <a:rPr lang="en-GB" altLang="ja-JP" sz="1200" dirty="0">
                          <a:solidFill>
                            <a:schemeClr val="tx1"/>
                          </a:solidFill>
                          <a:latin typeface="+mn-lt"/>
                          <a:cs typeface="Calibri" panose="020F0502020204030204" pitchFamily="34" charset="0"/>
                        </a:rPr>
                        <a:t>Add the function to access the browser of the registered camera from the home screen of the WEB setting page.</a:t>
                      </a:r>
                      <a:endParaRPr lang="en-US" altLang="ja-JP" sz="1200" dirty="0">
                        <a:solidFill>
                          <a:schemeClr val="tx1"/>
                        </a:solidFill>
                        <a:latin typeface="+mn-lt"/>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2530593352"/>
                  </a:ext>
                </a:extLst>
              </a:tr>
              <a:tr h="395239">
                <a:tc>
                  <a:txBody>
                    <a:bodyPr/>
                    <a:lstStyle/>
                    <a:p>
                      <a:pPr lvl="0" algn="l"/>
                      <a:r>
                        <a:rPr kumimoji="1" lang="en-US" altLang="ja-JP" sz="1100" dirty="0">
                          <a:latin typeface="+mn-lt"/>
                          <a:ea typeface="+mn-ea"/>
                          <a:cs typeface="Calibri" panose="020F0502020204030204" pitchFamily="34" charset="0"/>
                        </a:rPr>
                        <a:t>5</a:t>
                      </a:r>
                    </a:p>
                  </a:txBody>
                  <a:tcPr marL="108000" marR="18692" marT="12461" marB="12461" anchor="ctr">
                    <a:solidFill>
                      <a:srgbClr val="EAEFF7"/>
                    </a:solidFill>
                  </a:tcPr>
                </a:tc>
                <a:tc>
                  <a:txBody>
                    <a:bodyPr/>
                    <a:lstStyle/>
                    <a:p>
                      <a:pPr lvl="0" algn="l"/>
                      <a:r>
                        <a:rPr kumimoji="1" lang="en-GB" altLang="ja-JP" sz="1200" b="0" i="0" u="none" strike="noStrike" kern="1200" cap="none" spc="0" normalizeH="0" baseline="0" noProof="0" dirty="0">
                          <a:ln>
                            <a:noFill/>
                          </a:ln>
                          <a:solidFill>
                            <a:schemeClr val="tx1"/>
                          </a:solidFill>
                          <a:effectLst/>
                          <a:uLnTx/>
                          <a:uFillTx/>
                          <a:latin typeface="+mn-lt"/>
                          <a:ea typeface="Yu Gothic UI" panose="020B0500000000000000" pitchFamily="50" charset="-128"/>
                          <a:cs typeface="Calibri" panose="020F0502020204030204" pitchFamily="34" charset="0"/>
                        </a:rPr>
                        <a:t>Change the name of the company</a:t>
                      </a:r>
                      <a:endParaRPr kumimoji="1" lang="en-US" altLang="ja-JP" sz="1200" dirty="0">
                        <a:solidFill>
                          <a:schemeClr val="tx1"/>
                        </a:solidFill>
                        <a:latin typeface="+mn-lt"/>
                        <a:ea typeface="Meiryo UI" panose="020B0604030504040204" pitchFamily="50" charset="-128"/>
                        <a:cs typeface="Calibri" panose="020F0502020204030204" pitchFamily="34" charset="0"/>
                      </a:endParaRPr>
                    </a:p>
                  </a:txBody>
                  <a:tcPr marL="108000" marR="18692" marT="12461" marB="12461" anchor="ctr">
                    <a:solidFill>
                      <a:srgbClr val="EAEFF7"/>
                    </a:solidFill>
                  </a:tcPr>
                </a:tc>
                <a:tc>
                  <a:txBody>
                    <a:bodyPr/>
                    <a:lstStyle/>
                    <a:p>
                      <a:pPr marL="285750" marR="0" lvl="0" indent="-285750" algn="l"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GB" altLang="ja-JP" sz="1200" b="0" i="0" u="none" strike="noStrike" kern="1200" cap="none" spc="0" normalizeH="0" baseline="0" noProof="0" dirty="0">
                          <a:ln>
                            <a:noFill/>
                          </a:ln>
                          <a:solidFill>
                            <a:schemeClr val="tx1"/>
                          </a:solidFill>
                          <a:effectLst/>
                          <a:uLnTx/>
                          <a:uFillTx/>
                          <a:latin typeface="+mn-lt"/>
                          <a:ea typeface="Meiryo UI" panose="020B0604030504040204" pitchFamily="50" charset="-128"/>
                          <a:cs typeface="Calibri" panose="020F0502020204030204" pitchFamily="34" charset="0"/>
                        </a:rPr>
                        <a:t>Change the name of the company to "i-PRO Co., Ltd.“</a:t>
                      </a:r>
                    </a:p>
                    <a:p>
                      <a:pPr marL="285750" marR="0" lvl="0" indent="-285750" algn="l"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200" b="0" i="0" u="none" strike="noStrike" kern="1200" cap="none" spc="0" normalizeH="0" baseline="0" noProof="0" dirty="0">
                          <a:ln>
                            <a:noFill/>
                          </a:ln>
                          <a:solidFill>
                            <a:schemeClr val="tx1"/>
                          </a:solidFill>
                          <a:effectLst/>
                          <a:uLnTx/>
                          <a:uFillTx/>
                          <a:latin typeface="+mn-lt"/>
                          <a:ea typeface="Meiryo UI" panose="020B0604030504040204" pitchFamily="50" charset="-128"/>
                          <a:cs typeface="Calibri" panose="020F0502020204030204" pitchFamily="34" charset="0"/>
                        </a:rPr>
                        <a:t>   (For VI/Genetec: </a:t>
                      </a:r>
                      <a:r>
                        <a:rPr kumimoji="1" lang="en-GB" altLang="ja-JP" sz="1200" b="0" i="0" u="none" strike="noStrike" kern="1200" cap="none" spc="0" normalizeH="0" baseline="0" noProof="0" dirty="0">
                          <a:ln>
                            <a:noFill/>
                          </a:ln>
                          <a:solidFill>
                            <a:schemeClr val="tx1"/>
                          </a:solidFill>
                          <a:effectLst/>
                          <a:uLnTx/>
                          <a:uFillTx/>
                          <a:latin typeface="+mn-lt"/>
                          <a:ea typeface="Meiryo UI" panose="020B0604030504040204" pitchFamily="50" charset="-128"/>
                          <a:cs typeface="Calibri" panose="020F0502020204030204" pitchFamily="34" charset="0"/>
                        </a:rPr>
                        <a:t>"</a:t>
                      </a:r>
                      <a:r>
                        <a:rPr kumimoji="1" lang="en-GB" altLang="ja-JP" sz="1200" b="0" i="0" u="none" strike="noStrike" kern="1200" cap="none" spc="0" normalizeH="0" baseline="0" noProof="0" dirty="0" err="1">
                          <a:ln>
                            <a:noFill/>
                          </a:ln>
                          <a:solidFill>
                            <a:schemeClr val="tx1"/>
                          </a:solidFill>
                          <a:effectLst/>
                          <a:uLnTx/>
                          <a:uFillTx/>
                          <a:latin typeface="+mn-lt"/>
                          <a:ea typeface="Meiryo UI" panose="020B0604030504040204" pitchFamily="50" charset="-128"/>
                          <a:cs typeface="Calibri" panose="020F0502020204030204" pitchFamily="34" charset="0"/>
                        </a:rPr>
                        <a:t>i</a:t>
                      </a:r>
                      <a:r>
                        <a:rPr kumimoji="1" lang="en-GB" altLang="ja-JP" sz="1200" b="0" i="0" u="none" strike="noStrike" kern="1200" cap="none" spc="0" normalizeH="0" baseline="0" noProof="0" dirty="0">
                          <a:ln>
                            <a:noFill/>
                          </a:ln>
                          <a:solidFill>
                            <a:schemeClr val="tx1"/>
                          </a:solidFill>
                          <a:effectLst/>
                          <a:uLnTx/>
                          <a:uFillTx/>
                          <a:latin typeface="+mn-lt"/>
                          <a:ea typeface="Meiryo UI" panose="020B0604030504040204" pitchFamily="50" charset="-128"/>
                          <a:cs typeface="Calibri" panose="020F0502020204030204" pitchFamily="34" charset="0"/>
                        </a:rPr>
                        <a:t>-PRO Americas Co., Ltd.“)</a:t>
                      </a:r>
                      <a:endParaRPr lang="ja-JP" altLang="en-US" sz="1200" dirty="0">
                        <a:solidFill>
                          <a:schemeClr val="tx1"/>
                        </a:solidFill>
                        <a:latin typeface="+mn-lt"/>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extLst>
                  <a:ext uri="{0D108BD9-81ED-4DB2-BD59-A6C34878D82A}">
                    <a16:rowId xmlns:a16="http://schemas.microsoft.com/office/drawing/2014/main" val="4168815037"/>
                  </a:ext>
                </a:extLst>
              </a:tr>
              <a:tr h="305280">
                <a:tc>
                  <a:txBody>
                    <a:bodyPr/>
                    <a:lstStyle/>
                    <a:p>
                      <a:pPr lvl="0" algn="l"/>
                      <a:r>
                        <a:rPr kumimoji="1" lang="en-US" altLang="ja-JP" sz="1100" dirty="0">
                          <a:latin typeface="+mn-lt"/>
                          <a:ea typeface="+mn-ea"/>
                          <a:cs typeface="Calibri" panose="020F0502020204030204" pitchFamily="34" charset="0"/>
                        </a:rPr>
                        <a:t>6</a:t>
                      </a:r>
                    </a:p>
                  </a:txBody>
                  <a:tcPr marL="108000" marR="18692" marT="12461" marB="12461" anchor="ctr">
                    <a:solidFill>
                      <a:srgbClr val="D2DEEF"/>
                    </a:solidFill>
                  </a:tcPr>
                </a:tc>
                <a:tc>
                  <a:txBody>
                    <a:bodyPr/>
                    <a:lstStyle/>
                    <a:p>
                      <a:pPr lvl="0" algn="l"/>
                      <a:r>
                        <a:rPr kumimoji="1" lang="en-US" altLang="ja-JP" sz="1050" dirty="0">
                          <a:solidFill>
                            <a:schemeClr val="tx1"/>
                          </a:solidFill>
                          <a:latin typeface="+mn-lt"/>
                          <a:ea typeface="+mn-ea"/>
                          <a:cs typeface="Calibri" panose="020F0502020204030204" pitchFamily="34" charset="0"/>
                        </a:rPr>
                        <a:t>Support Win 11</a:t>
                      </a:r>
                    </a:p>
                  </a:txBody>
                  <a:tcPr marL="108000" marR="18692" marT="12461" marB="12461" anchor="ctr">
                    <a:solidFill>
                      <a:srgbClr val="D2DEEF"/>
                    </a:solidFill>
                  </a:tcPr>
                </a:tc>
                <a:tc>
                  <a:txBody>
                    <a:bodyPr/>
                    <a:lstStyle/>
                    <a:p>
                      <a:pPr marL="0" marR="0" lvl="0" indent="0" algn="l" defTabSz="6858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050" dirty="0">
                          <a:latin typeface="+mn-lt"/>
                          <a:ea typeface="+mn-ea"/>
                          <a:cs typeface="Calibri" panose="020F0502020204030204" pitchFamily="34" charset="0"/>
                        </a:rPr>
                        <a:t>Support Win 11</a:t>
                      </a:r>
                      <a:endParaRPr lang="ja-JP" altLang="en-US" sz="105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2971822678"/>
                  </a:ext>
                </a:extLst>
              </a:tr>
              <a:tr h="395239">
                <a:tc>
                  <a:txBody>
                    <a:bodyPr/>
                    <a:lstStyle/>
                    <a:p>
                      <a:pPr lvl="0" algn="l"/>
                      <a:r>
                        <a:rPr kumimoji="1" lang="en-US" altLang="ja-JP" sz="1100" dirty="0">
                          <a:latin typeface="+mn-lt"/>
                          <a:ea typeface="+mn-ea"/>
                          <a:cs typeface="Calibri" panose="020F0502020204030204" pitchFamily="34" charset="0"/>
                        </a:rPr>
                        <a:t>7</a:t>
                      </a:r>
                    </a:p>
                  </a:txBody>
                  <a:tcPr marL="108000" marR="18692" marT="12461" marB="12461" anchor="ctr">
                    <a:solidFill>
                      <a:srgbClr val="EAEFF7"/>
                    </a:solidFill>
                  </a:tcPr>
                </a:tc>
                <a:tc>
                  <a:txBody>
                    <a:bodyPr/>
                    <a:lstStyle/>
                    <a:p>
                      <a:pPr lvl="0" algn="l"/>
                      <a:r>
                        <a:rPr kumimoji="1" lang="en-GB" altLang="ja-JP" sz="1200" dirty="0">
                          <a:solidFill>
                            <a:schemeClr val="tx1"/>
                          </a:solidFill>
                          <a:latin typeface="+mn-lt"/>
                          <a:ea typeface="Meiryo UI" panose="020B0604030504040204" pitchFamily="50" charset="-128"/>
                          <a:cs typeface="Calibri" panose="020F0502020204030204" pitchFamily="34" charset="0"/>
                        </a:rPr>
                        <a:t>Balance adjustment of people attribute threshold</a:t>
                      </a:r>
                      <a:endParaRPr kumimoji="1" lang="en-US" altLang="ja-JP" sz="1200" dirty="0">
                        <a:solidFill>
                          <a:schemeClr val="tx1"/>
                        </a:solidFill>
                        <a:latin typeface="+mn-lt"/>
                        <a:ea typeface="Meiryo UI" panose="020B0604030504040204" pitchFamily="50" charset="-128"/>
                        <a:cs typeface="Calibri" panose="020F0502020204030204" pitchFamily="34" charset="0"/>
                      </a:endParaRPr>
                    </a:p>
                  </a:txBody>
                  <a:tcPr marL="108000" marR="18692" marT="12461" marB="12461" anchor="ctr">
                    <a:solidFill>
                      <a:srgbClr val="EAEFF7"/>
                    </a:solidFill>
                  </a:tcPr>
                </a:tc>
                <a:tc>
                  <a:txBody>
                    <a:bodyPr/>
                    <a:lstStyle/>
                    <a:p>
                      <a:pPr marL="0" indent="0">
                        <a:buFont typeface="Wingdings" panose="05000000000000000000" pitchFamily="2" charset="2"/>
                        <a:buNone/>
                      </a:pPr>
                      <a:r>
                        <a:rPr lang="en-GB" altLang="ja-JP" sz="1200" dirty="0">
                          <a:solidFill>
                            <a:schemeClr val="tx1"/>
                          </a:solidFill>
                          <a:latin typeface="+mn-lt"/>
                          <a:cs typeface="Calibri" panose="020F0502020204030204" pitchFamily="34" charset="0"/>
                        </a:rPr>
                        <a:t>Adjust the people attribute threshold value. This may change the result of the people attribute search, etc.</a:t>
                      </a:r>
                      <a:endParaRPr lang="en-US" altLang="ja-JP" sz="1200" dirty="0">
                        <a:solidFill>
                          <a:schemeClr val="tx1"/>
                        </a:solidFill>
                        <a:latin typeface="+mn-lt"/>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EAEFF7"/>
                    </a:solidFill>
                  </a:tcPr>
                </a:tc>
                <a:extLst>
                  <a:ext uri="{0D108BD9-81ED-4DB2-BD59-A6C34878D82A}">
                    <a16:rowId xmlns:a16="http://schemas.microsoft.com/office/drawing/2014/main" val="672558645"/>
                  </a:ext>
                </a:extLst>
              </a:tr>
              <a:tr h="395239">
                <a:tc>
                  <a:txBody>
                    <a:bodyPr/>
                    <a:lstStyle/>
                    <a:p>
                      <a:pPr lvl="0" algn="l"/>
                      <a:r>
                        <a:rPr kumimoji="1" lang="en-US" altLang="ja-JP" sz="1100" dirty="0">
                          <a:latin typeface="+mn-lt"/>
                          <a:ea typeface="+mn-ea"/>
                          <a:cs typeface="Calibri" panose="020F0502020204030204" pitchFamily="34" charset="0"/>
                        </a:rPr>
                        <a:t>8</a:t>
                      </a:r>
                    </a:p>
                  </a:txBody>
                  <a:tcPr marL="108000" marR="18692" marT="12461" marB="12461" anchor="ctr">
                    <a:solidFill>
                      <a:srgbClr val="D2DEEF"/>
                    </a:solidFill>
                  </a:tcPr>
                </a:tc>
                <a:tc>
                  <a:txBody>
                    <a:bodyPr/>
                    <a:lstStyle/>
                    <a:p>
                      <a:pPr lvl="0" algn="l"/>
                      <a:r>
                        <a:rPr kumimoji="1" lang="en-GB" altLang="ja-JP" sz="1200" dirty="0">
                          <a:solidFill>
                            <a:schemeClr val="tx1"/>
                          </a:solidFill>
                          <a:latin typeface="+mn-lt"/>
                          <a:ea typeface="Meiryo UI" panose="020B0604030504040204" pitchFamily="50" charset="-128"/>
                          <a:cs typeface="Calibri" panose="020F0502020204030204" pitchFamily="34" charset="0"/>
                        </a:rPr>
                        <a:t>Fix the "Vehicle (SUV)" detection problem.</a:t>
                      </a:r>
                      <a:endParaRPr kumimoji="1" lang="en-US" altLang="ja-JP" sz="1200" dirty="0">
                        <a:solidFill>
                          <a:schemeClr val="tx1"/>
                        </a:solidFill>
                        <a:latin typeface="+mn-lt"/>
                        <a:ea typeface="Meiryo UI" panose="020B0604030504040204" pitchFamily="50" charset="-128"/>
                        <a:cs typeface="Calibri" panose="020F0502020204030204" pitchFamily="34" charset="0"/>
                      </a:endParaRPr>
                    </a:p>
                  </a:txBody>
                  <a:tcPr marL="108000" marR="18692" marT="12461" marB="12461" anchor="ctr">
                    <a:solidFill>
                      <a:srgbClr val="D2DEEF"/>
                    </a:solidFill>
                  </a:tcPr>
                </a:tc>
                <a:tc>
                  <a:txBody>
                    <a:bodyPr/>
                    <a:lstStyle/>
                    <a:p>
                      <a:pPr marL="0" indent="0">
                        <a:buFont typeface="Wingdings" panose="05000000000000000000" pitchFamily="2" charset="2"/>
                        <a:buNone/>
                      </a:pPr>
                      <a:r>
                        <a:rPr lang="en-GB" altLang="ja-JP" sz="1200" dirty="0">
                          <a:solidFill>
                            <a:schemeClr val="tx1"/>
                          </a:solidFill>
                          <a:latin typeface="+mn-lt"/>
                          <a:cs typeface="Calibri" panose="020F0502020204030204" pitchFamily="34" charset="0"/>
                        </a:rPr>
                        <a:t>Solve the detection problem when the attribute name is "Vehicle (SUV)".</a:t>
                      </a:r>
                      <a:endParaRPr lang="ja-JP" altLang="en-US" sz="1200" dirty="0">
                        <a:solidFill>
                          <a:schemeClr val="tx1"/>
                        </a:solidFill>
                        <a:latin typeface="+mn-lt"/>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lang="en-US" altLang="ja-JP" sz="1100" dirty="0">
                          <a:latin typeface="+mn-lt"/>
                          <a:ea typeface="+mn-ea"/>
                          <a:cs typeface="Calibri" panose="020F0502020204030204" pitchFamily="34" charset="0"/>
                        </a:rPr>
                        <a:t>-</a:t>
                      </a:r>
                      <a:endParaRPr lang="ja-JP" altLang="en-US" sz="1100" dirty="0">
                        <a:latin typeface="+mn-lt"/>
                        <a:ea typeface="+mn-ea"/>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1533228904"/>
                  </a:ext>
                </a:extLst>
              </a:tr>
              <a:tr h="395239">
                <a:tc>
                  <a:txBody>
                    <a:bodyPr/>
                    <a:lstStyle/>
                    <a:p>
                      <a:pPr lvl="0" algn="l"/>
                      <a:r>
                        <a:rPr kumimoji="1" lang="en-US" altLang="ja-JP" sz="1200" dirty="0">
                          <a:latin typeface="+mn-lt"/>
                          <a:ea typeface="+mn-ea"/>
                          <a:cs typeface="Calibri" panose="020F0502020204030204" pitchFamily="34" charset="0"/>
                        </a:rPr>
                        <a:t>9</a:t>
                      </a:r>
                    </a:p>
                  </a:txBody>
                  <a:tcPr marL="108000" marR="18692" marT="12461" marB="12461" anchor="ctr">
                    <a:solidFill>
                      <a:srgbClr val="EAEFF7"/>
                    </a:solidFill>
                  </a:tcPr>
                </a:tc>
                <a:tc>
                  <a:txBody>
                    <a:bodyPr/>
                    <a:lstStyle/>
                    <a:p>
                      <a:pPr lvl="0" algn="l"/>
                      <a:r>
                        <a:rPr kumimoji="1" lang="en-GB" altLang="ja-JP" sz="1200" dirty="0">
                          <a:latin typeface="+mn-lt"/>
                          <a:ea typeface="Meiryo UI" panose="020B0604030504040204" pitchFamily="50" charset="-128"/>
                          <a:cs typeface="Calibri" panose="020F0502020204030204" pitchFamily="34" charset="0"/>
                        </a:rPr>
                        <a:t>Improvement of camera registration screen</a:t>
                      </a:r>
                      <a:r>
                        <a:rPr kumimoji="1" lang="ja-JP" altLang="en-US" sz="1200" baseline="0" dirty="0">
                          <a:latin typeface="+mn-lt"/>
                          <a:ea typeface="Meiryo UI" panose="020B0604030504040204" pitchFamily="50" charset="-128"/>
                          <a:cs typeface="Calibri" panose="020F0502020204030204" pitchFamily="34" charset="0"/>
                        </a:rPr>
                        <a:t> </a:t>
                      </a:r>
                      <a:r>
                        <a:rPr kumimoji="1" lang="en-US" altLang="ja-JP" sz="1200" baseline="0" dirty="0">
                          <a:latin typeface="+mn-lt"/>
                          <a:ea typeface="Meiryo UI" panose="020B0604030504040204" pitchFamily="50" charset="-128"/>
                          <a:cs typeface="Calibri" panose="020F0502020204030204" pitchFamily="34" charset="0"/>
                        </a:rPr>
                        <a:t>(VI only)</a:t>
                      </a:r>
                      <a:endParaRPr kumimoji="1" lang="en-US" altLang="ja-JP" sz="1200" dirty="0">
                        <a:latin typeface="+mn-lt"/>
                        <a:ea typeface="Meiryo UI" panose="020B0604030504040204" pitchFamily="50" charset="-128"/>
                        <a:cs typeface="Calibri" panose="020F0502020204030204" pitchFamily="34" charset="0"/>
                      </a:endParaRPr>
                    </a:p>
                  </a:txBody>
                  <a:tcPr marL="108000" marR="18692" marT="12461" marB="12461" anchor="ctr">
                    <a:solidFill>
                      <a:srgbClr val="EAEFF7"/>
                    </a:solidFill>
                  </a:tcPr>
                </a:tc>
                <a:tc>
                  <a:txBody>
                    <a:bodyPr/>
                    <a:lstStyle/>
                    <a:p>
                      <a:pPr marL="0" indent="0">
                        <a:buFont typeface="Wingdings" panose="05000000000000000000" pitchFamily="2" charset="2"/>
                        <a:buNone/>
                      </a:pPr>
                      <a:r>
                        <a:rPr lang="en-GB" altLang="ja-JP" sz="1200" dirty="0">
                          <a:latin typeface="+mn-lt"/>
                          <a:cs typeface="Calibri" panose="020F0502020204030204" pitchFamily="34" charset="0"/>
                        </a:rPr>
                        <a:t>Change to display only AI camera when acquiring / registering camera information from VI</a:t>
                      </a:r>
                      <a:endParaRPr lang="ja-JP" altLang="en-US" sz="1200" dirty="0">
                        <a:latin typeface="+mn-lt"/>
                        <a:cs typeface="Calibri" panose="020F0502020204030204" pitchFamily="34" charset="0"/>
                      </a:endParaRPr>
                    </a:p>
                  </a:txBody>
                  <a:tcPr marL="18692" marR="18692" marT="12461" marB="12461" anchor="ctr">
                    <a:solidFill>
                      <a:srgbClr val="EAEFF7"/>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1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sym typeface="Wingdings"/>
                        </a:rPr>
                        <a:t></a:t>
                      </a:r>
                      <a:endParaRPr kumimoji="1" lang="ja-JP" altLang="en-US" sz="11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endParaRPr>
                    </a:p>
                  </a:txBody>
                  <a:tcPr marL="18692" marR="18692" marT="12461" marB="12461" anchor="ctr">
                    <a:solidFill>
                      <a:srgbClr val="EAEFF7"/>
                    </a:solidFill>
                  </a:tcPr>
                </a:tc>
                <a:tc>
                  <a:txBody>
                    <a:bodyPr/>
                    <a:lstStyle/>
                    <a:p>
                      <a:pPr marL="0" indent="0" algn="ctr">
                        <a:buFont typeface="Wingdings" panose="05000000000000000000" pitchFamily="2" charset="2"/>
                        <a:buNone/>
                      </a:pPr>
                      <a:r>
                        <a:rPr lang="en-US" altLang="ja-JP" sz="1200" dirty="0">
                          <a:latin typeface="+mn-lt"/>
                          <a:ea typeface="+mn-ea"/>
                          <a:cs typeface="Calibri" panose="020F0502020204030204" pitchFamily="34" charset="0"/>
                        </a:rPr>
                        <a:t>-</a:t>
                      </a:r>
                    </a:p>
                  </a:txBody>
                  <a:tcPr marL="18692" marR="18692" marT="12461" marB="12461" anchor="ctr">
                    <a:solidFill>
                      <a:srgbClr val="EAEFF7"/>
                    </a:solidFill>
                  </a:tcPr>
                </a:tc>
                <a:tc>
                  <a:txBody>
                    <a:bodyPr/>
                    <a:lstStyle/>
                    <a:p>
                      <a:pPr marL="0" indent="0" algn="ctr">
                        <a:buFont typeface="Wingdings" panose="05000000000000000000" pitchFamily="2" charset="2"/>
                        <a:buNone/>
                      </a:pPr>
                      <a:r>
                        <a:rPr lang="en-US" altLang="ja-JP" sz="1200" dirty="0">
                          <a:latin typeface="+mn-lt"/>
                          <a:ea typeface="+mn-ea"/>
                          <a:cs typeface="Calibri" panose="020F0502020204030204" pitchFamily="34" charset="0"/>
                        </a:rPr>
                        <a:t>-</a:t>
                      </a:r>
                    </a:p>
                  </a:txBody>
                  <a:tcPr marL="18692" marR="18692" marT="12461" marB="12461" anchor="ctr">
                    <a:solidFill>
                      <a:srgbClr val="EAEFF7"/>
                    </a:solidFill>
                  </a:tcPr>
                </a:tc>
                <a:tc>
                  <a:txBody>
                    <a:bodyPr/>
                    <a:lstStyle/>
                    <a:p>
                      <a:pPr marL="0" indent="0" algn="ctr">
                        <a:buFont typeface="Wingdings" panose="05000000000000000000" pitchFamily="2" charset="2"/>
                        <a:buNone/>
                      </a:pPr>
                      <a:r>
                        <a:rPr lang="en-US" altLang="ja-JP" sz="1200" dirty="0">
                          <a:latin typeface="+mn-lt"/>
                          <a:ea typeface="+mn-ea"/>
                          <a:cs typeface="Calibri" panose="020F0502020204030204" pitchFamily="34" charset="0"/>
                        </a:rPr>
                        <a:t>-</a:t>
                      </a:r>
                    </a:p>
                  </a:txBody>
                  <a:tcPr marL="18692" marR="18692" marT="12461" marB="12461" anchor="ctr">
                    <a:solidFill>
                      <a:srgbClr val="EAEFF7"/>
                    </a:solidFill>
                  </a:tcPr>
                </a:tc>
                <a:extLst>
                  <a:ext uri="{0D108BD9-81ED-4DB2-BD59-A6C34878D82A}">
                    <a16:rowId xmlns:a16="http://schemas.microsoft.com/office/drawing/2014/main" val="3775086561"/>
                  </a:ext>
                </a:extLst>
              </a:tr>
              <a:tr h="395239">
                <a:tc>
                  <a:txBody>
                    <a:bodyPr/>
                    <a:lstStyle/>
                    <a:p>
                      <a:pPr lvl="0" algn="l"/>
                      <a:r>
                        <a:rPr kumimoji="1" lang="en-US" altLang="ja-JP" sz="1200" dirty="0">
                          <a:latin typeface="+mn-lt"/>
                          <a:ea typeface="+mn-ea"/>
                          <a:cs typeface="Calibri" panose="020F0502020204030204" pitchFamily="34" charset="0"/>
                        </a:rPr>
                        <a:t>10</a:t>
                      </a:r>
                    </a:p>
                  </a:txBody>
                  <a:tcPr marL="108000" marR="18692" marT="12461" marB="12461" anchor="ctr">
                    <a:solidFill>
                      <a:srgbClr val="D2DEEF"/>
                    </a:solidFill>
                  </a:tcPr>
                </a:tc>
                <a:tc>
                  <a:txBody>
                    <a:bodyPr/>
                    <a:lstStyle/>
                    <a:p>
                      <a:pPr lvl="0" algn="l"/>
                      <a:r>
                        <a:rPr kumimoji="1" lang="en-GB" altLang="ja-JP" sz="1200" dirty="0">
                          <a:latin typeface="+mn-lt"/>
                          <a:ea typeface="Meiryo UI" panose="020B0604030504040204" pitchFamily="50" charset="-128"/>
                          <a:cs typeface="Calibri" panose="020F0502020204030204" pitchFamily="34" charset="0"/>
                        </a:rPr>
                        <a:t>Support for time format "HH.mm.ss"</a:t>
                      </a:r>
                      <a:endParaRPr kumimoji="1" lang="en-US" altLang="ja-JP" sz="1200" dirty="0">
                        <a:latin typeface="+mn-lt"/>
                        <a:ea typeface="Meiryo UI" panose="020B0604030504040204" pitchFamily="50" charset="-128"/>
                        <a:cs typeface="Calibri" panose="020F0502020204030204" pitchFamily="34" charset="0"/>
                      </a:endParaRPr>
                    </a:p>
                  </a:txBody>
                  <a:tcPr marL="108000" marR="18692" marT="12461" marB="12461" anchor="ctr">
                    <a:solidFill>
                      <a:srgbClr val="D2DEEF"/>
                    </a:solidFill>
                  </a:tcPr>
                </a:tc>
                <a:tc>
                  <a:txBody>
                    <a:bodyPr/>
                    <a:lstStyle/>
                    <a:p>
                      <a:pPr marL="0" indent="0">
                        <a:buFont typeface="Wingdings" panose="05000000000000000000" pitchFamily="2" charset="2"/>
                        <a:buNone/>
                      </a:pPr>
                      <a:r>
                        <a:rPr lang="en-GB" altLang="ja-JP" sz="1200" dirty="0">
                          <a:latin typeface="+mn-lt"/>
                          <a:cs typeface="Calibri" panose="020F0502020204030204" pitchFamily="34" charset="0"/>
                        </a:rPr>
                        <a:t>Regardless of the OS language type, you can now search even if the time format is "HH.mm.ss".</a:t>
                      </a:r>
                      <a:endParaRPr lang="en-US" altLang="ja-JP" sz="1200" dirty="0">
                        <a:latin typeface="+mn-lt"/>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en-US" altLang="ja-JP" sz="11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rPr>
                        <a:t>-</a:t>
                      </a:r>
                      <a:endParaRPr kumimoji="1" lang="ja-JP" altLang="en-US" sz="1100" b="0" i="0" u="none" strike="noStrike" kern="1200" cap="none" spc="0" normalizeH="0" baseline="0" noProof="0" dirty="0">
                        <a:ln>
                          <a:noFill/>
                        </a:ln>
                        <a:solidFill>
                          <a:srgbClr val="000000"/>
                        </a:solidFill>
                        <a:effectLst/>
                        <a:uLnTx/>
                        <a:uFillTx/>
                        <a:latin typeface="+mn-lt"/>
                        <a:ea typeface="Yu Gothic UI"/>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endParaRPr>
                    </a:p>
                  </a:txBody>
                  <a:tcPr marL="18692" marR="18692" marT="12461" marB="12461" anchor="ctr">
                    <a:solidFill>
                      <a:srgbClr val="D2DEEF"/>
                    </a:solidFill>
                  </a:tcPr>
                </a:tc>
                <a:tc>
                  <a:txBody>
                    <a:bodyPr/>
                    <a:lstStyle/>
                    <a:p>
                      <a:pPr marL="285750" marR="0" lvl="0" indent="-285750" algn="ctr" defTabSz="457200" rtl="0" eaLnBrk="1" fontAlgn="base" latinLnBrk="0" hangingPunct="1">
                        <a:lnSpc>
                          <a:spcPct val="100000"/>
                        </a:lnSpc>
                        <a:spcBef>
                          <a:spcPct val="0"/>
                        </a:spcBef>
                        <a:spcAft>
                          <a:spcPct val="0"/>
                        </a:spcAft>
                        <a:buClrTx/>
                        <a:buSzTx/>
                        <a:buFont typeface="Wingdings" panose="05000000000000000000"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sym typeface="Wingdings"/>
                        </a:rPr>
                        <a:t></a:t>
                      </a:r>
                      <a:endParaRPr kumimoji="1" lang="ja-JP" altLang="en-US" sz="1200" b="0" i="0" u="none" strike="noStrike" kern="1200" cap="none" spc="0" normalizeH="0" baseline="0" noProof="0" dirty="0">
                        <a:ln>
                          <a:noFill/>
                        </a:ln>
                        <a:solidFill>
                          <a:srgbClr val="000000"/>
                        </a:solidFill>
                        <a:effectLst/>
                        <a:uLnTx/>
                        <a:uFillTx/>
                        <a:latin typeface="+mn-lt"/>
                        <a:ea typeface="+mn-ea"/>
                        <a:cs typeface="Calibri" panose="020F0502020204030204" pitchFamily="34" charset="0"/>
                      </a:endParaRPr>
                    </a:p>
                  </a:txBody>
                  <a:tcPr marL="18692" marR="18692" marT="12461" marB="12461" anchor="ctr">
                    <a:solidFill>
                      <a:srgbClr val="D2DEEF"/>
                    </a:solidFill>
                  </a:tcPr>
                </a:tc>
                <a:extLst>
                  <a:ext uri="{0D108BD9-81ED-4DB2-BD59-A6C34878D82A}">
                    <a16:rowId xmlns:a16="http://schemas.microsoft.com/office/drawing/2014/main" val="2613982055"/>
                  </a:ext>
                </a:extLst>
              </a:tr>
            </a:tbl>
          </a:graphicData>
        </a:graphic>
      </p:graphicFrame>
      <p:sp>
        <p:nvSpPr>
          <p:cNvPr id="4"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pPr fontAlgn="auto">
              <a:spcAft>
                <a:spcPts val="0"/>
              </a:spcAft>
            </a:pPr>
            <a:r>
              <a:rPr lang="en-US" altLang="ja-JP" sz="3200" dirty="0"/>
              <a:t>Contents</a:t>
            </a:r>
            <a:endParaRPr lang="en-US" sz="3200" dirty="0"/>
          </a:p>
        </p:txBody>
      </p:sp>
    </p:spTree>
    <p:extLst>
      <p:ext uri="{BB962C8B-B14F-4D97-AF65-F5344CB8AC3E}">
        <p14:creationId xmlns:p14="http://schemas.microsoft.com/office/powerpoint/2010/main" val="3452124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a:latin typeface="Calibri" panose="020F0502020204030204" pitchFamily="34" charset="0"/>
                <a:cs typeface="Calibri" panose="020F0502020204030204" pitchFamily="34" charset="0"/>
              </a:rPr>
              <a:t>V1.31/1.32</a:t>
            </a:r>
          </a:p>
        </p:txBody>
      </p:sp>
      <p:sp>
        <p:nvSpPr>
          <p:cNvPr id="14"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r>
              <a:rPr lang="en-US" altLang="ja-JP" sz="2400" dirty="0"/>
              <a:t>1. </a:t>
            </a:r>
            <a:r>
              <a:rPr lang="en-US" altLang="ja-JP" sz="2400" dirty="0">
                <a:latin typeface="Calibri" panose="020F0502020204030204" pitchFamily="34" charset="0"/>
                <a:ea typeface="Meiryo UI" panose="020B0604030504040204" pitchFamily="50" charset="-128"/>
                <a:cs typeface="Calibri" panose="020F0502020204030204" pitchFamily="34" charset="0"/>
              </a:rPr>
              <a:t>Change software name (1/3)</a:t>
            </a:r>
          </a:p>
        </p:txBody>
      </p:sp>
      <p:sp>
        <p:nvSpPr>
          <p:cNvPr id="15" name="テキスト ボックス 14"/>
          <p:cNvSpPr txBox="1"/>
          <p:nvPr/>
        </p:nvSpPr>
        <p:spPr>
          <a:xfrm>
            <a:off x="83130"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Product</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6" name="テキスト ボックス 15"/>
          <p:cNvSpPr txBox="1"/>
          <p:nvPr/>
        </p:nvSpPr>
        <p:spPr>
          <a:xfrm>
            <a:off x="6334817"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Version</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7" name="テキスト プレースホルダー 14"/>
          <p:cNvSpPr txBox="1">
            <a:spLocks/>
          </p:cNvSpPr>
          <p:nvPr/>
        </p:nvSpPr>
        <p:spPr>
          <a:xfrm>
            <a:off x="1592985" y="748353"/>
            <a:ext cx="4700798"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i-PRO Active Guard</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p:txBody>
      </p:sp>
      <p:graphicFrame>
        <p:nvGraphicFramePr>
          <p:cNvPr id="19" name="表 18"/>
          <p:cNvGraphicFramePr>
            <a:graphicFrameLocks noGrp="1"/>
          </p:cNvGraphicFramePr>
          <p:nvPr>
            <p:extLst>
              <p:ext uri="{D42A27DB-BD31-4B8C-83A1-F6EECF244321}">
                <p14:modId xmlns:p14="http://schemas.microsoft.com/office/powerpoint/2010/main" val="3654683185"/>
              </p:ext>
            </p:extLst>
          </p:nvPr>
        </p:nvGraphicFramePr>
        <p:xfrm>
          <a:off x="3024549" y="1372199"/>
          <a:ext cx="5960701" cy="1143000"/>
        </p:xfrm>
        <a:graphic>
          <a:graphicData uri="http://schemas.openxmlformats.org/drawingml/2006/table">
            <a:tbl>
              <a:tblPr firstRow="1" bandRow="1">
                <a:tableStyleId>{5C22544A-7EE6-4342-B048-85BDC9FD1C3A}</a:tableStyleId>
              </a:tblPr>
              <a:tblGrid>
                <a:gridCol w="1543654">
                  <a:extLst>
                    <a:ext uri="{9D8B030D-6E8A-4147-A177-3AD203B41FA5}">
                      <a16:colId xmlns:a16="http://schemas.microsoft.com/office/drawing/2014/main" val="1653041303"/>
                    </a:ext>
                  </a:extLst>
                </a:gridCol>
                <a:gridCol w="2343057">
                  <a:extLst>
                    <a:ext uri="{9D8B030D-6E8A-4147-A177-3AD203B41FA5}">
                      <a16:colId xmlns:a16="http://schemas.microsoft.com/office/drawing/2014/main" val="4229154264"/>
                    </a:ext>
                  </a:extLst>
                </a:gridCol>
                <a:gridCol w="2073990">
                  <a:extLst>
                    <a:ext uri="{9D8B030D-6E8A-4147-A177-3AD203B41FA5}">
                      <a16:colId xmlns:a16="http://schemas.microsoft.com/office/drawing/2014/main" val="2928889827"/>
                    </a:ext>
                  </a:extLst>
                </a:gridCol>
              </a:tblGrid>
              <a:tr h="179742">
                <a:tc>
                  <a:txBody>
                    <a:bodyPr/>
                    <a:lstStyle/>
                    <a:p>
                      <a:endParaRPr lang="en-GB" sz="900" b="1" dirty="0">
                        <a:latin typeface="+mn-lt"/>
                        <a:ea typeface="+mn-ea"/>
                      </a:endParaRPr>
                    </a:p>
                  </a:txBody>
                  <a:tcPr/>
                </a:tc>
                <a:tc>
                  <a:txBody>
                    <a:bodyPr/>
                    <a:lstStyle/>
                    <a:p>
                      <a:r>
                        <a:rPr lang="en-US" sz="900" b="1" dirty="0">
                          <a:latin typeface="+mn-lt"/>
                          <a:ea typeface="+mn-ea"/>
                        </a:rPr>
                        <a:t>Before</a:t>
                      </a:r>
                      <a:endParaRPr lang="en-GB" sz="900" b="1" dirty="0">
                        <a:latin typeface="+mn-lt"/>
                        <a:ea typeface="+mn-ea"/>
                      </a:endParaRPr>
                    </a:p>
                  </a:txBody>
                  <a:tcPr/>
                </a:tc>
                <a:tc>
                  <a:txBody>
                    <a:bodyPr/>
                    <a:lstStyle/>
                    <a:p>
                      <a:r>
                        <a:rPr lang="en-US" sz="900" b="1" dirty="0">
                          <a:latin typeface="+mn-lt"/>
                          <a:ea typeface="+mn-ea"/>
                        </a:rPr>
                        <a:t>After</a:t>
                      </a:r>
                      <a:endParaRPr lang="en-GB" sz="900" b="1" dirty="0">
                        <a:latin typeface="+mn-lt"/>
                        <a:ea typeface="+mn-ea"/>
                      </a:endParaRPr>
                    </a:p>
                  </a:txBody>
                  <a:tcPr/>
                </a:tc>
                <a:extLst>
                  <a:ext uri="{0D108BD9-81ED-4DB2-BD59-A6C34878D82A}">
                    <a16:rowId xmlns:a16="http://schemas.microsoft.com/office/drawing/2014/main" val="4217638025"/>
                  </a:ext>
                </a:extLst>
              </a:tr>
              <a:tr h="179742">
                <a:tc>
                  <a:txBody>
                    <a:bodyPr/>
                    <a:lstStyle/>
                    <a:p>
                      <a:r>
                        <a:rPr lang="en-GB" altLang="ja-JP" sz="900" b="1" dirty="0">
                          <a:latin typeface="+mn-lt"/>
                          <a:ea typeface="+mn-ea"/>
                        </a:rPr>
                        <a:t>System name</a:t>
                      </a:r>
                      <a:endParaRPr lang="en-GB" sz="900" b="1" dirty="0">
                        <a:latin typeface="+mn-lt"/>
                        <a:ea typeface="+mn-ea"/>
                      </a:endParaRPr>
                    </a:p>
                  </a:txBody>
                  <a:tcPr/>
                </a:tc>
                <a:tc>
                  <a:txBody>
                    <a:bodyPr/>
                    <a:lstStyle/>
                    <a:p>
                      <a:r>
                        <a:rPr lang="en-GB" sz="900" b="1" dirty="0">
                          <a:latin typeface="+mn-lt"/>
                          <a:ea typeface="+mn-ea"/>
                        </a:rPr>
                        <a:t>i-PRO Multi-AI system</a:t>
                      </a:r>
                    </a:p>
                  </a:txBody>
                  <a:tcPr/>
                </a:tc>
                <a:tc>
                  <a:txBody>
                    <a:bodyPr/>
                    <a:lstStyle/>
                    <a:p>
                      <a:r>
                        <a:rPr lang="en-GB" sz="900" b="1" dirty="0">
                          <a:latin typeface="+mn-lt"/>
                          <a:ea typeface="+mn-ea"/>
                        </a:rPr>
                        <a:t>i-PRO Active Guard</a:t>
                      </a:r>
                    </a:p>
                  </a:txBody>
                  <a:tcPr/>
                </a:tc>
                <a:extLst>
                  <a:ext uri="{0D108BD9-81ED-4DB2-BD59-A6C34878D82A}">
                    <a16:rowId xmlns:a16="http://schemas.microsoft.com/office/drawing/2014/main" val="2796965938"/>
                  </a:ext>
                </a:extLst>
              </a:tr>
              <a:tr h="179742">
                <a:tc>
                  <a:txBody>
                    <a:bodyPr/>
                    <a:lstStyle/>
                    <a:p>
                      <a:r>
                        <a:rPr lang="en-GB" altLang="ja-JP" sz="900" b="1" dirty="0">
                          <a:latin typeface="+mn-lt"/>
                          <a:ea typeface="+mn-ea"/>
                        </a:rPr>
                        <a:t>Software name</a:t>
                      </a:r>
                      <a:endParaRPr lang="en-GB" sz="900" b="1" dirty="0">
                        <a:latin typeface="+mn-lt"/>
                        <a:ea typeface="+mn-ea"/>
                      </a:endParaRPr>
                    </a:p>
                  </a:txBody>
                  <a:tcPr/>
                </a:tc>
                <a:tc>
                  <a:txBody>
                    <a:bodyPr/>
                    <a:lstStyle/>
                    <a:p>
                      <a:r>
                        <a:rPr lang="en-GB" sz="900" b="1" dirty="0">
                          <a:latin typeface="+mn-lt"/>
                          <a:ea typeface="+mn-ea"/>
                        </a:rPr>
                        <a:t>i-PRO Multi-AI server</a:t>
                      </a:r>
                    </a:p>
                  </a:txBody>
                  <a:tcPr/>
                </a:tc>
                <a:tc>
                  <a:txBody>
                    <a:bodyPr/>
                    <a:lstStyle/>
                    <a:p>
                      <a:r>
                        <a:rPr lang="en-GB" sz="900" b="1" dirty="0">
                          <a:latin typeface="+mn-lt"/>
                          <a:ea typeface="+mn-ea"/>
                        </a:rPr>
                        <a:t>i-PRO Active Guard server</a:t>
                      </a:r>
                    </a:p>
                  </a:txBody>
                  <a:tcPr/>
                </a:tc>
                <a:extLst>
                  <a:ext uri="{0D108BD9-81ED-4DB2-BD59-A6C34878D82A}">
                    <a16:rowId xmlns:a16="http://schemas.microsoft.com/office/drawing/2014/main" val="605026372"/>
                  </a:ext>
                </a:extLst>
              </a:tr>
              <a:tr h="179742">
                <a:tc>
                  <a:txBody>
                    <a:bodyPr/>
                    <a:lstStyle/>
                    <a:p>
                      <a:r>
                        <a:rPr lang="en-GB" sz="900" b="1" dirty="0">
                          <a:latin typeface="+mn-lt"/>
                          <a:ea typeface="+mn-ea"/>
                        </a:rPr>
                        <a:t>Title of the settings screen</a:t>
                      </a:r>
                    </a:p>
                  </a:txBody>
                  <a:tcPr/>
                </a:tc>
                <a:tc>
                  <a:txBody>
                    <a:bodyPr/>
                    <a:lstStyle/>
                    <a:p>
                      <a:r>
                        <a:rPr lang="en-GB" sz="900" b="1" dirty="0">
                          <a:latin typeface="+mn-lt"/>
                          <a:ea typeface="+mn-ea"/>
                        </a:rPr>
                        <a:t>i-PRO  Multi-AI server configuration</a:t>
                      </a:r>
                    </a:p>
                  </a:txBody>
                  <a:tcPr/>
                </a:tc>
                <a:tc>
                  <a:txBody>
                    <a:bodyPr/>
                    <a:lstStyle/>
                    <a:p>
                      <a:r>
                        <a:rPr lang="en-GB" sz="900" b="1" dirty="0">
                          <a:latin typeface="+mn-lt"/>
                          <a:ea typeface="+mn-ea"/>
                        </a:rPr>
                        <a:t>i-PRO Active Guard configuration</a:t>
                      </a:r>
                    </a:p>
                  </a:txBody>
                  <a:tcPr/>
                </a:tc>
                <a:extLst>
                  <a:ext uri="{0D108BD9-81ED-4DB2-BD59-A6C34878D82A}">
                    <a16:rowId xmlns:a16="http://schemas.microsoft.com/office/drawing/2014/main" val="1022506078"/>
                  </a:ext>
                </a:extLst>
              </a:tr>
              <a:tr h="179742">
                <a:tc>
                  <a:txBody>
                    <a:bodyPr/>
                    <a:lstStyle/>
                    <a:p>
                      <a:r>
                        <a:rPr lang="en-GB" sz="900" b="1" dirty="0">
                          <a:latin typeface="+mn-lt"/>
                          <a:ea typeface="+mn-ea"/>
                        </a:rPr>
                        <a:t>Dashboard title.</a:t>
                      </a:r>
                    </a:p>
                  </a:txBody>
                  <a:tcPr/>
                </a:tc>
                <a:tc>
                  <a:txBody>
                    <a:bodyPr/>
                    <a:lstStyle/>
                    <a:p>
                      <a:r>
                        <a:rPr lang="en-GB" sz="900" b="1" dirty="0">
                          <a:latin typeface="+mn-lt"/>
                          <a:ea typeface="+mn-ea"/>
                        </a:rPr>
                        <a:t>i-PRO Multi-AI server dashboard</a:t>
                      </a:r>
                    </a:p>
                  </a:txBody>
                  <a:tcPr/>
                </a:tc>
                <a:tc>
                  <a:txBody>
                    <a:bodyPr/>
                    <a:lstStyle/>
                    <a:p>
                      <a:r>
                        <a:rPr lang="en-GB" sz="900" b="1" dirty="0">
                          <a:latin typeface="+mn-lt"/>
                          <a:ea typeface="+mn-ea"/>
                        </a:rPr>
                        <a:t>i-PRO Active Guard dashboard</a:t>
                      </a:r>
                    </a:p>
                  </a:txBody>
                  <a:tcPr/>
                </a:tc>
                <a:extLst>
                  <a:ext uri="{0D108BD9-81ED-4DB2-BD59-A6C34878D82A}">
                    <a16:rowId xmlns:a16="http://schemas.microsoft.com/office/drawing/2014/main" val="2089535530"/>
                  </a:ext>
                </a:extLst>
              </a:tr>
            </a:tbl>
          </a:graphicData>
        </a:graphic>
      </p:graphicFrame>
      <p:sp>
        <p:nvSpPr>
          <p:cNvPr id="25" name="正方形/長方形 24"/>
          <p:cNvSpPr/>
          <p:nvPr/>
        </p:nvSpPr>
        <p:spPr>
          <a:xfrm>
            <a:off x="674049" y="1478294"/>
            <a:ext cx="2113601" cy="608372"/>
          </a:xfrm>
          <a:prstGeom prst="rect">
            <a:avLst/>
          </a:prstGeom>
          <a:ln w="9525">
            <a:solidFill>
              <a:schemeClr val="tx1"/>
            </a:solidFill>
          </a:ln>
        </p:spPr>
        <p:txBody>
          <a:bodyPr wrap="square">
            <a:spAutoFit/>
          </a:bodyPr>
          <a:lstStyle/>
          <a:p>
            <a:pPr lvl="0" defTabSz="914400" fontAlgn="auto">
              <a:lnSpc>
                <a:spcPct val="90000"/>
              </a:lnSpc>
              <a:spcBef>
                <a:spcPts val="1000"/>
              </a:spcBef>
              <a:spcAft>
                <a:spcPts val="0"/>
              </a:spcAft>
              <a:defRPr/>
            </a:pPr>
            <a:r>
              <a:rPr lang="en-GB" altLang="ja-JP" sz="1400" dirty="0">
                <a:solidFill>
                  <a:prstClr val="black"/>
                </a:solidFill>
                <a:latin typeface="Calibri" panose="020F0502020204030204" pitchFamily="34" charset="0"/>
                <a:ea typeface="游ゴシック" panose="020B0400000000000000" pitchFamily="50" charset="-128"/>
                <a:cs typeface="Calibri" panose="020F0502020204030204" pitchFamily="34" charset="0"/>
              </a:rPr>
              <a:t>i-PRO Active Guard </a:t>
            </a:r>
          </a:p>
          <a:p>
            <a:pPr lvl="0" defTabSz="914400" fontAlgn="auto">
              <a:lnSpc>
                <a:spcPct val="90000"/>
              </a:lnSpc>
              <a:spcBef>
                <a:spcPts val="1000"/>
              </a:spcBef>
              <a:spcAft>
                <a:spcPts val="0"/>
              </a:spcAft>
              <a:defRPr/>
            </a:pPr>
            <a:r>
              <a:rPr lang="en-GB" altLang="ja-JP" sz="1400" dirty="0">
                <a:solidFill>
                  <a:prstClr val="black"/>
                </a:solidFill>
                <a:latin typeface="Calibri" panose="020F0502020204030204" pitchFamily="34" charset="0"/>
                <a:ea typeface="游ゴシック" panose="020B0400000000000000" pitchFamily="50" charset="-128"/>
                <a:cs typeface="Calibri" panose="020F0502020204030204" pitchFamily="34" charset="0"/>
              </a:rPr>
              <a:t>name change example</a:t>
            </a:r>
            <a:endParaRPr lang="en-US" altLang="ja-JP" sz="1200" dirty="0">
              <a:solidFill>
                <a:prstClr val="black"/>
              </a:solidFill>
              <a:latin typeface="Calibri" panose="020F0502020204030204" pitchFamily="34" charset="0"/>
              <a:ea typeface="游ゴシック" panose="020B0400000000000000" pitchFamily="50" charset="-128"/>
              <a:cs typeface="Calibri" panose="020F0502020204030204" pitchFamily="34" charset="0"/>
            </a:endParaRPr>
          </a:p>
        </p:txBody>
      </p:sp>
      <p:sp>
        <p:nvSpPr>
          <p:cNvPr id="27" name="正方形/長方形 26"/>
          <p:cNvSpPr/>
          <p:nvPr/>
        </p:nvSpPr>
        <p:spPr>
          <a:xfrm>
            <a:off x="810822" y="2491917"/>
            <a:ext cx="3260402" cy="261610"/>
          </a:xfrm>
          <a:prstGeom prst="rect">
            <a:avLst/>
          </a:prstGeom>
        </p:spPr>
        <p:txBody>
          <a:bodyPr wrap="square">
            <a:spAutoFit/>
          </a:bodyPr>
          <a:lstStyle/>
          <a:p>
            <a:r>
              <a:rPr lang="en-GB" altLang="ja-JP" sz="1100" dirty="0"/>
              <a:t>&lt;Display example: </a:t>
            </a:r>
            <a:r>
              <a:rPr lang="en-GB" altLang="ja-JP" sz="1100" dirty="0" err="1"/>
              <a:t>i</a:t>
            </a:r>
            <a:r>
              <a:rPr lang="en-GB" altLang="ja-JP" sz="1100" dirty="0"/>
              <a:t>-PRO Active Guard </a:t>
            </a:r>
            <a:r>
              <a:rPr lang="en-GB" altLang="ja-JP" sz="1100" dirty="0" err="1"/>
              <a:t>configurtion</a:t>
            </a:r>
            <a:r>
              <a:rPr lang="en-GB" altLang="ja-JP" sz="1100" dirty="0"/>
              <a:t>&gt;</a:t>
            </a:r>
            <a:endParaRPr lang="en-GB" sz="1100" dirty="0"/>
          </a:p>
        </p:txBody>
      </p:sp>
      <p:sp>
        <p:nvSpPr>
          <p:cNvPr id="28" name="正方形/長方形 27"/>
          <p:cNvSpPr/>
          <p:nvPr/>
        </p:nvSpPr>
        <p:spPr>
          <a:xfrm>
            <a:off x="4868972" y="2497567"/>
            <a:ext cx="3163938" cy="261610"/>
          </a:xfrm>
          <a:prstGeom prst="rect">
            <a:avLst/>
          </a:prstGeom>
        </p:spPr>
        <p:txBody>
          <a:bodyPr wrap="square">
            <a:spAutoFit/>
          </a:bodyPr>
          <a:lstStyle/>
          <a:p>
            <a:r>
              <a:rPr lang="en-GB" altLang="ja-JP" sz="1100" dirty="0"/>
              <a:t>&lt;Display example: </a:t>
            </a:r>
            <a:r>
              <a:rPr lang="en-GB" altLang="ja-JP" sz="1100" dirty="0" err="1"/>
              <a:t>i</a:t>
            </a:r>
            <a:r>
              <a:rPr lang="en-GB" altLang="ja-JP" sz="1100" dirty="0"/>
              <a:t>-PRO Active Guard dashboard&gt;</a:t>
            </a:r>
            <a:endParaRPr lang="en-GB" sz="1100" dirty="0"/>
          </a:p>
        </p:txBody>
      </p:sp>
      <p:pic>
        <p:nvPicPr>
          <p:cNvPr id="30" name="図 29">
            <a:extLst>
              <a:ext uri="{FF2B5EF4-FFF2-40B4-BE49-F238E27FC236}">
                <a16:creationId xmlns:a16="http://schemas.microsoft.com/office/drawing/2014/main" id="{00000000-0008-0000-0100-000005000000}"/>
              </a:ext>
            </a:extLst>
          </p:cNvPr>
          <p:cNvPicPr>
            <a:picLocks noChangeAspect="1"/>
          </p:cNvPicPr>
          <p:nvPr/>
        </p:nvPicPr>
        <p:blipFill>
          <a:blip r:embed="rId2"/>
          <a:stretch>
            <a:fillRect/>
          </a:stretch>
        </p:blipFill>
        <p:spPr>
          <a:xfrm>
            <a:off x="894610" y="2759178"/>
            <a:ext cx="2998096" cy="1732002"/>
          </a:xfrm>
          <a:prstGeom prst="rect">
            <a:avLst/>
          </a:prstGeom>
        </p:spPr>
      </p:pic>
      <p:sp>
        <p:nvSpPr>
          <p:cNvPr id="31" name="正方形/長方形 30"/>
          <p:cNvSpPr/>
          <p:nvPr/>
        </p:nvSpPr>
        <p:spPr>
          <a:xfrm>
            <a:off x="1099816" y="2754144"/>
            <a:ext cx="2792890" cy="184666"/>
          </a:xfrm>
          <a:prstGeom prst="rect">
            <a:avLst/>
          </a:prstGeom>
          <a:solidFill>
            <a:srgbClr val="0033CC"/>
          </a:solidFill>
        </p:spPr>
        <p:txBody>
          <a:bodyPr wrap="square">
            <a:spAutoFit/>
          </a:bodyPr>
          <a:lstStyle/>
          <a:p>
            <a:r>
              <a:rPr lang="en-GB" sz="600" dirty="0" err="1">
                <a:solidFill>
                  <a:schemeClr val="bg1"/>
                </a:solidFill>
                <a:latin typeface="+mn-ea"/>
              </a:rPr>
              <a:t>i</a:t>
            </a:r>
            <a:r>
              <a:rPr lang="en-GB" sz="600" dirty="0">
                <a:solidFill>
                  <a:schemeClr val="bg1"/>
                </a:solidFill>
                <a:latin typeface="+mn-ea"/>
              </a:rPr>
              <a:t>-PRO Active Guard configuration</a:t>
            </a:r>
          </a:p>
        </p:txBody>
      </p:sp>
      <p:sp>
        <p:nvSpPr>
          <p:cNvPr id="32" name="正方形/長方形 31">
            <a:extLst>
              <a:ext uri="{FF2B5EF4-FFF2-40B4-BE49-F238E27FC236}">
                <a16:creationId xmlns:a16="http://schemas.microsoft.com/office/drawing/2014/main" id="{00000000-0008-0000-0100-000019000000}"/>
              </a:ext>
            </a:extLst>
          </p:cNvPr>
          <p:cNvSpPr/>
          <p:nvPr/>
        </p:nvSpPr>
        <p:spPr>
          <a:xfrm>
            <a:off x="894609" y="2770480"/>
            <a:ext cx="1875836" cy="18819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050"/>
          </a:p>
        </p:txBody>
      </p:sp>
      <p:pic>
        <p:nvPicPr>
          <p:cNvPr id="33" name="図 32">
            <a:extLst>
              <a:ext uri="{FF2B5EF4-FFF2-40B4-BE49-F238E27FC236}">
                <a16:creationId xmlns:a16="http://schemas.microsoft.com/office/drawing/2014/main" id="{00000000-0008-0000-0100-000007000000}"/>
              </a:ext>
            </a:extLst>
          </p:cNvPr>
          <p:cNvPicPr>
            <a:picLocks noChangeAspect="1"/>
          </p:cNvPicPr>
          <p:nvPr/>
        </p:nvPicPr>
        <p:blipFill>
          <a:blip r:embed="rId3"/>
          <a:stretch>
            <a:fillRect/>
          </a:stretch>
        </p:blipFill>
        <p:spPr>
          <a:xfrm>
            <a:off x="4753814" y="2759178"/>
            <a:ext cx="3029015" cy="1507248"/>
          </a:xfrm>
          <a:prstGeom prst="rect">
            <a:avLst/>
          </a:prstGeom>
        </p:spPr>
      </p:pic>
      <p:sp>
        <p:nvSpPr>
          <p:cNvPr id="34" name="正方形/長方形 33"/>
          <p:cNvSpPr/>
          <p:nvPr/>
        </p:nvSpPr>
        <p:spPr>
          <a:xfrm>
            <a:off x="4866780" y="2770479"/>
            <a:ext cx="1104375" cy="169277"/>
          </a:xfrm>
          <a:prstGeom prst="rect">
            <a:avLst/>
          </a:prstGeom>
          <a:solidFill>
            <a:schemeClr val="tx1"/>
          </a:solidFill>
        </p:spPr>
        <p:txBody>
          <a:bodyPr wrap="square" anchor="t" anchorCtr="0">
            <a:spAutoFit/>
          </a:bodyPr>
          <a:lstStyle/>
          <a:p>
            <a:r>
              <a:rPr lang="en-GB" sz="500" dirty="0" err="1">
                <a:solidFill>
                  <a:schemeClr val="bg1"/>
                </a:solidFill>
                <a:latin typeface="Century" panose="02040604050505020304" pitchFamily="18" charset="0"/>
              </a:rPr>
              <a:t>i</a:t>
            </a:r>
            <a:r>
              <a:rPr lang="en-GB" sz="500" dirty="0">
                <a:solidFill>
                  <a:schemeClr val="bg1"/>
                </a:solidFill>
                <a:latin typeface="Century" panose="02040604050505020304" pitchFamily="18" charset="0"/>
              </a:rPr>
              <a:t>-PRO Active Guard dashboard</a:t>
            </a:r>
          </a:p>
        </p:txBody>
      </p:sp>
      <p:sp>
        <p:nvSpPr>
          <p:cNvPr id="35" name="正方形/長方形 34">
            <a:extLst>
              <a:ext uri="{FF2B5EF4-FFF2-40B4-BE49-F238E27FC236}">
                <a16:creationId xmlns:a16="http://schemas.microsoft.com/office/drawing/2014/main" id="{00000000-0008-0000-0100-000019000000}"/>
              </a:ext>
            </a:extLst>
          </p:cNvPr>
          <p:cNvSpPr/>
          <p:nvPr/>
        </p:nvSpPr>
        <p:spPr>
          <a:xfrm>
            <a:off x="4753814" y="2732072"/>
            <a:ext cx="1217340" cy="22660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2" name="正方形/長方形 1"/>
          <p:cNvSpPr/>
          <p:nvPr/>
        </p:nvSpPr>
        <p:spPr>
          <a:xfrm>
            <a:off x="810822" y="4483096"/>
            <a:ext cx="8083197" cy="430887"/>
          </a:xfrm>
          <a:prstGeom prst="rect">
            <a:avLst/>
          </a:prstGeom>
        </p:spPr>
        <p:txBody>
          <a:bodyPr wrap="square">
            <a:spAutoFit/>
          </a:bodyPr>
          <a:lstStyle/>
          <a:p>
            <a:r>
              <a:rPr lang="en-GB" sz="1100" dirty="0"/>
              <a:t>The server has changed only web screen display. Also, there are no changes related to the installer (software name that can be seen from Windows settings, control panel, etc.).</a:t>
            </a:r>
          </a:p>
        </p:txBody>
      </p:sp>
    </p:spTree>
    <p:extLst>
      <p:ext uri="{BB962C8B-B14F-4D97-AF65-F5344CB8AC3E}">
        <p14:creationId xmlns:p14="http://schemas.microsoft.com/office/powerpoint/2010/main" val="429370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r>
              <a:rPr lang="en-US" altLang="ja-JP" sz="2400" dirty="0"/>
              <a:t>1. </a:t>
            </a:r>
            <a:r>
              <a:rPr lang="en-US" altLang="ja-JP" sz="2400" dirty="0">
                <a:latin typeface="Calibri" panose="020F0502020204030204" pitchFamily="34" charset="0"/>
                <a:ea typeface="Meiryo UI" panose="020B0604030504040204" pitchFamily="50" charset="-128"/>
                <a:cs typeface="Calibri" panose="020F0502020204030204" pitchFamily="34" charset="0"/>
              </a:rPr>
              <a:t>Change software name</a:t>
            </a:r>
            <a:r>
              <a:rPr lang="ja-JP" altLang="en-US" sz="2400" dirty="0">
                <a:latin typeface="Calibri" panose="020F0502020204030204" pitchFamily="34" charset="0"/>
                <a:ea typeface="Meiryo UI" panose="020B0604030504040204" pitchFamily="50" charset="-128"/>
                <a:cs typeface="Calibri" panose="020F0502020204030204" pitchFamily="34" charset="0"/>
              </a:rPr>
              <a:t> </a:t>
            </a:r>
            <a:r>
              <a:rPr lang="en-US" altLang="ja-JP" sz="2400" dirty="0">
                <a:latin typeface="Calibri" panose="020F0502020204030204" pitchFamily="34" charset="0"/>
                <a:ea typeface="Meiryo UI" panose="020B0604030504040204" pitchFamily="50" charset="-128"/>
                <a:cs typeface="Calibri" panose="020F0502020204030204" pitchFamily="34" charset="0"/>
              </a:rPr>
              <a:t>(2/3)</a:t>
            </a:r>
          </a:p>
        </p:txBody>
      </p:sp>
      <p:sp>
        <p:nvSpPr>
          <p:cNvPr id="15" name="テキスト ボックス 14"/>
          <p:cNvSpPr txBox="1"/>
          <p:nvPr/>
        </p:nvSpPr>
        <p:spPr>
          <a:xfrm>
            <a:off x="83130"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Product</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6" name="テキスト ボックス 15"/>
          <p:cNvSpPr txBox="1"/>
          <p:nvPr/>
        </p:nvSpPr>
        <p:spPr>
          <a:xfrm>
            <a:off x="6334817"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Version</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25" name="正方形/長方形 24"/>
          <p:cNvSpPr/>
          <p:nvPr/>
        </p:nvSpPr>
        <p:spPr>
          <a:xfrm>
            <a:off x="196851" y="1488159"/>
            <a:ext cx="2146299" cy="608372"/>
          </a:xfrm>
          <a:prstGeom prst="rect">
            <a:avLst/>
          </a:prstGeom>
          <a:ln w="9525">
            <a:solidFill>
              <a:schemeClr val="tx1"/>
            </a:solidFill>
          </a:ln>
        </p:spPr>
        <p:txBody>
          <a:bodyPr wrap="square">
            <a:spAutoFit/>
          </a:bodyPr>
          <a:lstStyle/>
          <a:p>
            <a:pPr lvl="0" defTabSz="914400" fontAlgn="auto">
              <a:lnSpc>
                <a:spcPct val="90000"/>
              </a:lnSpc>
              <a:spcBef>
                <a:spcPts val="1000"/>
              </a:spcBef>
              <a:spcAft>
                <a:spcPts val="0"/>
              </a:spcAft>
              <a:defRPr/>
            </a:pPr>
            <a:r>
              <a:rPr lang="en-GB" altLang="ja-JP" sz="1400" dirty="0">
                <a:solidFill>
                  <a:prstClr val="black"/>
                </a:solidFill>
                <a:latin typeface="Calibri" panose="020F0502020204030204" pitchFamily="34" charset="0"/>
                <a:ea typeface="游ゴシック" panose="020B0400000000000000" pitchFamily="50" charset="-128"/>
                <a:cs typeface="Calibri" panose="020F0502020204030204" pitchFamily="34" charset="0"/>
              </a:rPr>
              <a:t>i-PRO Active Guard Plug-in </a:t>
            </a:r>
          </a:p>
          <a:p>
            <a:pPr lvl="0" defTabSz="914400" fontAlgn="auto">
              <a:lnSpc>
                <a:spcPct val="90000"/>
              </a:lnSpc>
              <a:spcBef>
                <a:spcPts val="1000"/>
              </a:spcBef>
              <a:spcAft>
                <a:spcPts val="0"/>
              </a:spcAft>
              <a:defRPr/>
            </a:pPr>
            <a:r>
              <a:rPr lang="en-GB" altLang="ja-JP" sz="1400" dirty="0">
                <a:solidFill>
                  <a:prstClr val="black"/>
                </a:solidFill>
                <a:latin typeface="Calibri" panose="020F0502020204030204" pitchFamily="34" charset="0"/>
                <a:ea typeface="游ゴシック" panose="020B0400000000000000" pitchFamily="50" charset="-128"/>
                <a:cs typeface="Calibri" panose="020F0502020204030204" pitchFamily="34" charset="0"/>
              </a:rPr>
              <a:t>name change example</a:t>
            </a:r>
            <a:endParaRPr lang="en-US" altLang="ja-JP" sz="1200" dirty="0">
              <a:solidFill>
                <a:prstClr val="black"/>
              </a:solidFill>
              <a:latin typeface="Calibri" panose="020F0502020204030204" pitchFamily="34" charset="0"/>
              <a:ea typeface="游ゴシック" panose="020B0400000000000000" pitchFamily="50" charset="-128"/>
              <a:cs typeface="Calibri" panose="020F0502020204030204" pitchFamily="34" charset="0"/>
            </a:endParaRPr>
          </a:p>
        </p:txBody>
      </p:sp>
      <p:sp>
        <p:nvSpPr>
          <p:cNvPr id="20" name="テキスト プレースホルダー 14"/>
          <p:cNvSpPr txBox="1">
            <a:spLocks/>
          </p:cNvSpPr>
          <p:nvPr/>
        </p:nvSpPr>
        <p:spPr>
          <a:xfrm>
            <a:off x="1592985" y="748353"/>
            <a:ext cx="4700798"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i-PRO Active Guard Plug-in for VI/Genetec/ASM</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p:txBody>
      </p:sp>
      <p:sp>
        <p:nvSpPr>
          <p:cNvPr id="26"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a:latin typeface="Calibri" panose="020F0502020204030204" pitchFamily="34" charset="0"/>
                <a:cs typeface="Calibri" panose="020F0502020204030204" pitchFamily="34" charset="0"/>
              </a:rPr>
              <a:t>V1.30</a:t>
            </a:r>
          </a:p>
        </p:txBody>
      </p:sp>
      <p:pic>
        <p:nvPicPr>
          <p:cNvPr id="29" name="図 28"/>
          <p:cNvPicPr>
            <a:picLocks noChangeAspect="1"/>
          </p:cNvPicPr>
          <p:nvPr/>
        </p:nvPicPr>
        <p:blipFill>
          <a:blip r:embed="rId2"/>
          <a:stretch>
            <a:fillRect/>
          </a:stretch>
        </p:blipFill>
        <p:spPr>
          <a:xfrm>
            <a:off x="5423273" y="3684945"/>
            <a:ext cx="1287204" cy="1100174"/>
          </a:xfrm>
          <a:prstGeom prst="rect">
            <a:avLst/>
          </a:prstGeom>
        </p:spPr>
      </p:pic>
      <p:grpSp>
        <p:nvGrpSpPr>
          <p:cNvPr id="30" name="グループ化 29"/>
          <p:cNvGrpSpPr/>
          <p:nvPr/>
        </p:nvGrpSpPr>
        <p:grpSpPr>
          <a:xfrm>
            <a:off x="6985577" y="3660419"/>
            <a:ext cx="1287204" cy="1100174"/>
            <a:chOff x="6503000" y="3427889"/>
            <a:chExt cx="1287204" cy="1100174"/>
          </a:xfrm>
        </p:grpSpPr>
        <p:pic>
          <p:nvPicPr>
            <p:cNvPr id="31" name="図 30"/>
            <p:cNvPicPr>
              <a:picLocks noChangeAspect="1"/>
            </p:cNvPicPr>
            <p:nvPr/>
          </p:nvPicPr>
          <p:blipFill>
            <a:blip r:embed="rId2"/>
            <a:stretch>
              <a:fillRect/>
            </a:stretch>
          </p:blipFill>
          <p:spPr>
            <a:xfrm>
              <a:off x="6503000" y="3427889"/>
              <a:ext cx="1287204" cy="1100174"/>
            </a:xfrm>
            <a:prstGeom prst="rect">
              <a:avLst/>
            </a:prstGeom>
          </p:spPr>
        </p:pic>
        <p:pic>
          <p:nvPicPr>
            <p:cNvPr id="32" name="図 31"/>
            <p:cNvPicPr>
              <a:picLocks noChangeAspect="1"/>
            </p:cNvPicPr>
            <p:nvPr/>
          </p:nvPicPr>
          <p:blipFill>
            <a:blip r:embed="rId3"/>
            <a:stretch>
              <a:fillRect/>
            </a:stretch>
          </p:blipFill>
          <p:spPr>
            <a:xfrm>
              <a:off x="7142120" y="3757687"/>
              <a:ext cx="525457" cy="558819"/>
            </a:xfrm>
            <a:prstGeom prst="rect">
              <a:avLst/>
            </a:prstGeom>
          </p:spPr>
        </p:pic>
        <p:pic>
          <p:nvPicPr>
            <p:cNvPr id="33" name="図 32"/>
            <p:cNvPicPr>
              <a:picLocks/>
            </p:cNvPicPr>
            <p:nvPr/>
          </p:nvPicPr>
          <p:blipFill>
            <a:blip r:embed="rId4"/>
            <a:stretch>
              <a:fillRect/>
            </a:stretch>
          </p:blipFill>
          <p:spPr>
            <a:xfrm>
              <a:off x="6562644" y="3757687"/>
              <a:ext cx="541687" cy="558819"/>
            </a:xfrm>
            <a:prstGeom prst="rect">
              <a:avLst/>
            </a:prstGeom>
          </p:spPr>
        </p:pic>
      </p:grpSp>
      <p:sp>
        <p:nvSpPr>
          <p:cNvPr id="34" name="正方形/長方形 33">
            <a:extLst>
              <a:ext uri="{FF2B5EF4-FFF2-40B4-BE49-F238E27FC236}">
                <a16:creationId xmlns:a16="http://schemas.microsoft.com/office/drawing/2014/main" id="{00000000-0008-0000-0100-000019000000}"/>
              </a:ext>
            </a:extLst>
          </p:cNvPr>
          <p:cNvSpPr/>
          <p:nvPr/>
        </p:nvSpPr>
        <p:spPr>
          <a:xfrm>
            <a:off x="7026472" y="3925386"/>
            <a:ext cx="1188163" cy="68640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35" name="右矢印 34"/>
          <p:cNvSpPr/>
          <p:nvPr/>
        </p:nvSpPr>
        <p:spPr>
          <a:xfrm>
            <a:off x="6743152" y="4168036"/>
            <a:ext cx="231153" cy="197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図 35"/>
          <p:cNvPicPr/>
          <p:nvPr/>
        </p:nvPicPr>
        <p:blipFill>
          <a:blip r:embed="rId5"/>
          <a:stretch>
            <a:fillRect/>
          </a:stretch>
        </p:blipFill>
        <p:spPr>
          <a:xfrm>
            <a:off x="2842173" y="3450568"/>
            <a:ext cx="1980000" cy="1332000"/>
          </a:xfrm>
          <a:prstGeom prst="rect">
            <a:avLst/>
          </a:prstGeom>
          <a:noFill/>
          <a:ln>
            <a:noFill/>
          </a:ln>
        </p:spPr>
      </p:pic>
      <p:pic>
        <p:nvPicPr>
          <p:cNvPr id="37" name="図 36">
            <a:extLst>
              <a:ext uri="{FF2B5EF4-FFF2-40B4-BE49-F238E27FC236}">
                <a16:creationId xmlns:a16="http://schemas.microsoft.com/office/drawing/2014/main" id="{00000000-0008-0000-0100-00000C000000}"/>
              </a:ext>
            </a:extLst>
          </p:cNvP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7553" y="3447561"/>
            <a:ext cx="1980000" cy="1332000"/>
          </a:xfrm>
          <a:prstGeom prst="rect">
            <a:avLst/>
          </a:prstGeom>
          <a:noFill/>
          <a:extLst>
            <a:ext uri="{909E8E84-426E-40DD-AFC4-6F175D3DCCD1}">
              <a14:hiddenFill xmlns:a14="http://schemas.microsoft.com/office/drawing/2010/main">
                <a:solidFill>
                  <a:srgbClr val="FFFFFF"/>
                </a:solidFill>
              </a14:hiddenFill>
            </a:ext>
          </a:extLst>
        </p:spPr>
      </p:pic>
      <p:sp>
        <p:nvSpPr>
          <p:cNvPr id="38" name="右矢印 37"/>
          <p:cNvSpPr/>
          <p:nvPr/>
        </p:nvSpPr>
        <p:spPr>
          <a:xfrm>
            <a:off x="2575469" y="4168036"/>
            <a:ext cx="231153" cy="197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正方形/長方形 38">
            <a:extLst>
              <a:ext uri="{FF2B5EF4-FFF2-40B4-BE49-F238E27FC236}">
                <a16:creationId xmlns:a16="http://schemas.microsoft.com/office/drawing/2014/main" id="{00000000-0008-0000-0100-000019000000}"/>
              </a:ext>
            </a:extLst>
          </p:cNvPr>
          <p:cNvSpPr/>
          <p:nvPr/>
        </p:nvSpPr>
        <p:spPr>
          <a:xfrm>
            <a:off x="2806621" y="3402166"/>
            <a:ext cx="748471" cy="17689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0" name="正方形/長方形 39"/>
          <p:cNvSpPr/>
          <p:nvPr/>
        </p:nvSpPr>
        <p:spPr>
          <a:xfrm>
            <a:off x="863600" y="3185331"/>
            <a:ext cx="3684605" cy="261610"/>
          </a:xfrm>
          <a:prstGeom prst="rect">
            <a:avLst/>
          </a:prstGeom>
        </p:spPr>
        <p:txBody>
          <a:bodyPr wrap="square">
            <a:spAutoFit/>
          </a:bodyPr>
          <a:lstStyle/>
          <a:p>
            <a:r>
              <a:rPr lang="en-US" altLang="ja-JP" sz="1100" dirty="0"/>
              <a:t>&lt;</a:t>
            </a:r>
            <a:r>
              <a:rPr lang="en-GB" altLang="ja-JP" sz="1100" dirty="0"/>
              <a:t> Display example: </a:t>
            </a:r>
            <a:r>
              <a:rPr lang="en-GB" sz="1100" dirty="0" err="1"/>
              <a:t>i</a:t>
            </a:r>
            <a:r>
              <a:rPr lang="en-GB" sz="1100" dirty="0"/>
              <a:t>-PRO Active Guard Plug-in setup&gt;</a:t>
            </a:r>
          </a:p>
        </p:txBody>
      </p:sp>
      <p:sp>
        <p:nvSpPr>
          <p:cNvPr id="41" name="正方形/長方形 40"/>
          <p:cNvSpPr/>
          <p:nvPr/>
        </p:nvSpPr>
        <p:spPr>
          <a:xfrm>
            <a:off x="5295900" y="3292807"/>
            <a:ext cx="3295649" cy="430887"/>
          </a:xfrm>
          <a:prstGeom prst="rect">
            <a:avLst/>
          </a:prstGeom>
        </p:spPr>
        <p:txBody>
          <a:bodyPr wrap="square">
            <a:spAutoFit/>
          </a:bodyPr>
          <a:lstStyle/>
          <a:p>
            <a:r>
              <a:rPr lang="en-US" altLang="ja-JP" sz="1100" dirty="0"/>
              <a:t>&lt;</a:t>
            </a:r>
            <a:r>
              <a:rPr lang="en-GB" altLang="ja-JP" sz="1100" dirty="0"/>
              <a:t> Display example: </a:t>
            </a:r>
            <a:r>
              <a:rPr lang="en-GB" sz="1100" dirty="0" err="1"/>
              <a:t>i</a:t>
            </a:r>
            <a:r>
              <a:rPr lang="en-GB" sz="1100" dirty="0"/>
              <a:t>-PRO Active Guard </a:t>
            </a:r>
            <a:r>
              <a:rPr lang="en-US" altLang="ja-JP" sz="1100" dirty="0"/>
              <a:t>Search&gt;</a:t>
            </a:r>
          </a:p>
          <a:p>
            <a:r>
              <a:rPr lang="en-US" altLang="ja-JP" sz="1100" dirty="0"/>
              <a:t>&lt;</a:t>
            </a:r>
            <a:r>
              <a:rPr lang="en-GB" altLang="ja-JP" sz="1100" dirty="0"/>
              <a:t> Display example: </a:t>
            </a:r>
            <a:r>
              <a:rPr lang="en-GB" sz="1100" dirty="0" err="1"/>
              <a:t>i</a:t>
            </a:r>
            <a:r>
              <a:rPr lang="en-GB" sz="1100" dirty="0"/>
              <a:t>-PRO Active Guard </a:t>
            </a:r>
            <a:r>
              <a:rPr lang="en-US" altLang="ja-JP" sz="1100" dirty="0"/>
              <a:t>Event&gt;</a:t>
            </a:r>
            <a:endParaRPr lang="en-GB" sz="1100" dirty="0"/>
          </a:p>
        </p:txBody>
      </p:sp>
      <p:graphicFrame>
        <p:nvGraphicFramePr>
          <p:cNvPr id="43" name="表 42"/>
          <p:cNvGraphicFramePr>
            <a:graphicFrameLocks noGrp="1"/>
          </p:cNvGraphicFramePr>
          <p:nvPr>
            <p:extLst>
              <p:ext uri="{D42A27DB-BD31-4B8C-83A1-F6EECF244321}">
                <p14:modId xmlns:p14="http://schemas.microsoft.com/office/powerpoint/2010/main" val="2914861211"/>
              </p:ext>
            </p:extLst>
          </p:nvPr>
        </p:nvGraphicFramePr>
        <p:xfrm>
          <a:off x="2635250" y="1373662"/>
          <a:ext cx="6365061" cy="1828800"/>
        </p:xfrm>
        <a:graphic>
          <a:graphicData uri="http://schemas.openxmlformats.org/drawingml/2006/table">
            <a:tbl>
              <a:tblPr firstRow="1" bandRow="1">
                <a:tableStyleId>{5C22544A-7EE6-4342-B048-85BDC9FD1C3A}</a:tableStyleId>
              </a:tblPr>
              <a:tblGrid>
                <a:gridCol w="1504243">
                  <a:extLst>
                    <a:ext uri="{9D8B030D-6E8A-4147-A177-3AD203B41FA5}">
                      <a16:colId xmlns:a16="http://schemas.microsoft.com/office/drawing/2014/main" val="1653041303"/>
                    </a:ext>
                  </a:extLst>
                </a:gridCol>
                <a:gridCol w="2452865">
                  <a:extLst>
                    <a:ext uri="{9D8B030D-6E8A-4147-A177-3AD203B41FA5}">
                      <a16:colId xmlns:a16="http://schemas.microsoft.com/office/drawing/2014/main" val="4229154264"/>
                    </a:ext>
                  </a:extLst>
                </a:gridCol>
                <a:gridCol w="2407953">
                  <a:extLst>
                    <a:ext uri="{9D8B030D-6E8A-4147-A177-3AD203B41FA5}">
                      <a16:colId xmlns:a16="http://schemas.microsoft.com/office/drawing/2014/main" val="2928889827"/>
                    </a:ext>
                  </a:extLst>
                </a:gridCol>
              </a:tblGrid>
              <a:tr h="179742">
                <a:tc>
                  <a:txBody>
                    <a:bodyPr/>
                    <a:lstStyle/>
                    <a:p>
                      <a:endParaRPr lang="en-GB" sz="900" dirty="0">
                        <a:latin typeface="+mn-lt"/>
                        <a:ea typeface="+mn-ea"/>
                        <a:cs typeface="Arial" panose="020B0604020202020204" pitchFamily="34" charset="0"/>
                      </a:endParaRPr>
                    </a:p>
                  </a:txBody>
                  <a:tcPr/>
                </a:tc>
                <a:tc>
                  <a:txBody>
                    <a:bodyPr/>
                    <a:lstStyle/>
                    <a:p>
                      <a:r>
                        <a:rPr lang="en-US" sz="900" dirty="0">
                          <a:latin typeface="+mn-lt"/>
                          <a:ea typeface="+mn-ea"/>
                          <a:cs typeface="Arial" panose="020B0604020202020204" pitchFamily="34" charset="0"/>
                        </a:rPr>
                        <a:t>Before</a:t>
                      </a:r>
                      <a:endParaRPr lang="en-GB" sz="900" dirty="0">
                        <a:latin typeface="+mn-lt"/>
                        <a:ea typeface="+mn-ea"/>
                        <a:cs typeface="Arial" panose="020B0604020202020204" pitchFamily="34" charset="0"/>
                      </a:endParaRPr>
                    </a:p>
                  </a:txBody>
                  <a:tcPr/>
                </a:tc>
                <a:tc>
                  <a:txBody>
                    <a:bodyPr/>
                    <a:lstStyle/>
                    <a:p>
                      <a:r>
                        <a:rPr lang="en-US" sz="900" dirty="0">
                          <a:latin typeface="+mn-lt"/>
                          <a:ea typeface="+mn-ea"/>
                          <a:cs typeface="Arial" panose="020B0604020202020204" pitchFamily="34" charset="0"/>
                        </a:rPr>
                        <a:t>After</a:t>
                      </a:r>
                      <a:endParaRPr lang="en-GB" sz="900" dirty="0">
                        <a:latin typeface="+mn-lt"/>
                        <a:ea typeface="+mn-ea"/>
                        <a:cs typeface="Arial" panose="020B0604020202020204" pitchFamily="34" charset="0"/>
                      </a:endParaRPr>
                    </a:p>
                  </a:txBody>
                  <a:tcPr/>
                </a:tc>
                <a:extLst>
                  <a:ext uri="{0D108BD9-81ED-4DB2-BD59-A6C34878D82A}">
                    <a16:rowId xmlns:a16="http://schemas.microsoft.com/office/drawing/2014/main" val="4217638025"/>
                  </a:ext>
                </a:extLst>
              </a:tr>
              <a:tr h="179742">
                <a:tc>
                  <a:txBody>
                    <a:bodyPr/>
                    <a:lstStyle/>
                    <a:p>
                      <a:r>
                        <a:rPr lang="en-GB" altLang="ja-JP" sz="900" b="1" dirty="0">
                          <a:latin typeface="+mn-lt"/>
                          <a:ea typeface="+mn-ea"/>
                          <a:cs typeface="Arial" panose="020B0604020202020204" pitchFamily="34" charset="0"/>
                        </a:rPr>
                        <a:t>Software name</a:t>
                      </a:r>
                      <a:endParaRPr lang="en-GB" sz="900" b="1" dirty="0">
                        <a:latin typeface="+mn-lt"/>
                        <a:ea typeface="+mn-ea"/>
                        <a:cs typeface="Arial" panose="020B0604020202020204" pitchFamily="34" charset="0"/>
                      </a:endParaRPr>
                    </a:p>
                  </a:txBody>
                  <a:tcPr/>
                </a:tc>
                <a:tc>
                  <a:txBody>
                    <a:bodyPr/>
                    <a:lstStyle/>
                    <a:p>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a:t>
                      </a:r>
                      <a:r>
                        <a:rPr lang="en-GB" sz="900" b="1" dirty="0">
                          <a:latin typeface="Calibri" panose="020F0502020204030204" pitchFamily="34" charset="0"/>
                          <a:ea typeface="+mn-ea"/>
                          <a:cs typeface="Calibri" panose="020F0502020204030204" pitchFamily="34" charset="0"/>
                        </a:rPr>
                        <a:t>Multi-AI</a:t>
                      </a:r>
                      <a:r>
                        <a:rPr lang="en-GB" sz="900" b="1" dirty="0">
                          <a:latin typeface="+mn-lt"/>
                          <a:ea typeface="+mn-ea"/>
                          <a:cs typeface="Arial" panose="020B0604020202020204" pitchFamily="34" charset="0"/>
                        </a:rPr>
                        <a:t> server</a:t>
                      </a:r>
                      <a:r>
                        <a:rPr lang="ja-JP" altLang="en-US" sz="900" b="1" baseline="0" dirty="0">
                          <a:latin typeface="+mn-lt"/>
                          <a:ea typeface="+mn-ea"/>
                          <a:cs typeface="Arial" panose="020B0604020202020204" pitchFamily="34" charset="0"/>
                        </a:rPr>
                        <a:t> </a:t>
                      </a:r>
                      <a:r>
                        <a:rPr lang="en-GB" altLang="ja-JP" sz="900" b="1" baseline="0" dirty="0">
                          <a:latin typeface="+mn-lt"/>
                          <a:ea typeface="+mn-ea"/>
                          <a:cs typeface="Arial" panose="020B0604020202020204" pitchFamily="34" charset="0"/>
                        </a:rPr>
                        <a:t>Plug-in for Video Insight</a:t>
                      </a:r>
                      <a:endParaRPr lang="en-GB" sz="900" b="1" dirty="0">
                        <a:latin typeface="+mn-lt"/>
                        <a:ea typeface="+mn-ea"/>
                        <a:cs typeface="Arial" panose="020B0604020202020204" pitchFamily="34" charset="0"/>
                      </a:endParaRPr>
                    </a:p>
                  </a:txBody>
                  <a:tcPr/>
                </a:tc>
                <a:tc>
                  <a:txBody>
                    <a:bodyPr/>
                    <a:lstStyle/>
                    <a:p>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Active Guard </a:t>
                      </a:r>
                      <a:r>
                        <a:rPr lang="en-GB" altLang="ja-JP" sz="900" b="1" baseline="0" dirty="0">
                          <a:latin typeface="+mn-lt"/>
                          <a:ea typeface="+mn-ea"/>
                          <a:cs typeface="Arial" panose="020B0604020202020204" pitchFamily="34" charset="0"/>
                        </a:rPr>
                        <a:t>Plug-in for Video Insight</a:t>
                      </a:r>
                      <a:endParaRPr lang="en-GB" sz="900" b="1" dirty="0">
                        <a:latin typeface="+mn-lt"/>
                        <a:ea typeface="+mn-ea"/>
                        <a:cs typeface="Arial" panose="020B0604020202020204" pitchFamily="34" charset="0"/>
                      </a:endParaRPr>
                    </a:p>
                  </a:txBody>
                  <a:tcPr/>
                </a:tc>
                <a:extLst>
                  <a:ext uri="{0D108BD9-81ED-4DB2-BD59-A6C34878D82A}">
                    <a16:rowId xmlns:a16="http://schemas.microsoft.com/office/drawing/2014/main" val="2796965938"/>
                  </a:ext>
                </a:extLst>
              </a:tr>
              <a:tr h="179742">
                <a:tc>
                  <a:txBody>
                    <a:bodyPr/>
                    <a:lstStyle/>
                    <a:p>
                      <a:endParaRPr lang="en-GB" sz="900" b="1" dirty="0">
                        <a:latin typeface="+mn-lt"/>
                        <a:ea typeface="+mn-ea"/>
                        <a:cs typeface="Arial" panose="020B0604020202020204" pitchFamily="34" charset="0"/>
                      </a:endParaRPr>
                    </a:p>
                  </a:txBody>
                  <a:tcPr/>
                </a:tc>
                <a:tc>
                  <a:txBody>
                    <a:bodyPr/>
                    <a:lstStyle/>
                    <a:p>
                      <a:pPr marL="0" marR="0" lvl="0" indent="0" algn="l" defTabSz="685800" rtl="0">
                        <a:lnSpc>
                          <a:spcPct val="100000"/>
                        </a:lnSpc>
                        <a:spcBef>
                          <a:spcPts val="0"/>
                        </a:spcBef>
                        <a:spcAft>
                          <a:spcPts val="0"/>
                        </a:spcAft>
                        <a:buClrTx/>
                        <a:buSzTx/>
                        <a:buFontTx/>
                        <a:buNone/>
                        <a:tabLst/>
                        <a:defRPr/>
                      </a:pPr>
                      <a:r>
                        <a:rPr lang="en-GB" sz="900" b="1" dirty="0" err="1">
                          <a:latin typeface="+mn-lt"/>
                          <a:ea typeface="+mn-ea"/>
                          <a:cs typeface="Arial"/>
                        </a:rPr>
                        <a:t>i</a:t>
                      </a:r>
                      <a:r>
                        <a:rPr lang="en-GB" sz="900" b="1" dirty="0">
                          <a:latin typeface="+mn-lt"/>
                          <a:ea typeface="+mn-ea"/>
                          <a:cs typeface="Arial"/>
                        </a:rPr>
                        <a:t>-PRO Multi-AI server</a:t>
                      </a:r>
                      <a:r>
                        <a:rPr lang="ja-JP" altLang="en-US" sz="900" b="1" baseline="0" dirty="0">
                          <a:latin typeface="+mn-lt"/>
                          <a:ea typeface="+mn-ea"/>
                          <a:cs typeface="Arial"/>
                        </a:rPr>
                        <a:t> </a:t>
                      </a:r>
                      <a:r>
                        <a:rPr lang="en-GB" altLang="ja-JP" sz="900" b="1" baseline="0" dirty="0">
                          <a:latin typeface="+mn-lt"/>
                          <a:ea typeface="+mn-ea"/>
                          <a:cs typeface="Arial"/>
                        </a:rPr>
                        <a:t>Plug-in for Genetec</a:t>
                      </a:r>
                      <a:endParaRPr lang="en-GB" sz="900" b="1" dirty="0">
                        <a:latin typeface="+mn-lt"/>
                        <a:ea typeface="+mn-ea"/>
                        <a:cs typeface="Arial"/>
                      </a:endParaRPr>
                    </a:p>
                  </a:txBody>
                  <a:tcPr/>
                </a:tc>
                <a:tc>
                  <a:txBody>
                    <a:bodyPr/>
                    <a:lstStyle/>
                    <a:p>
                      <a:pPr marL="0" marR="0" lvl="0" indent="0" algn="l" rtl="0">
                        <a:lnSpc>
                          <a:spcPct val="100000"/>
                        </a:lnSpc>
                        <a:spcBef>
                          <a:spcPts val="0"/>
                        </a:spcBef>
                        <a:spcAft>
                          <a:spcPts val="0"/>
                        </a:spcAft>
                        <a:buClrTx/>
                        <a:buSzTx/>
                        <a:buFontTx/>
                        <a:buNone/>
                      </a:pPr>
                      <a:r>
                        <a:rPr lang="en-GB" sz="900" b="1" dirty="0" err="1">
                          <a:latin typeface="+mn-lt"/>
                          <a:ea typeface="+mn-ea"/>
                          <a:cs typeface="Arial"/>
                        </a:rPr>
                        <a:t>i</a:t>
                      </a:r>
                      <a:r>
                        <a:rPr lang="en-GB" sz="900" b="1" dirty="0">
                          <a:latin typeface="+mn-lt"/>
                          <a:ea typeface="+mn-ea"/>
                          <a:cs typeface="Arial"/>
                        </a:rPr>
                        <a:t>-PRO Active Guard </a:t>
                      </a:r>
                      <a:r>
                        <a:rPr lang="en-GB" altLang="ja-JP" sz="900" b="1" baseline="0" dirty="0">
                          <a:latin typeface="+mn-lt"/>
                          <a:ea typeface="+mn-ea"/>
                          <a:cs typeface="Arial"/>
                        </a:rPr>
                        <a:t>Plug-in for Genetec</a:t>
                      </a:r>
                      <a:endParaRPr lang="en-GB" sz="900" b="1" dirty="0">
                        <a:latin typeface="+mn-lt"/>
                        <a:ea typeface="+mn-ea"/>
                        <a:cs typeface="Arial"/>
                      </a:endParaRPr>
                    </a:p>
                  </a:txBody>
                  <a:tcPr/>
                </a:tc>
                <a:extLst>
                  <a:ext uri="{0D108BD9-81ED-4DB2-BD59-A6C34878D82A}">
                    <a16:rowId xmlns:a16="http://schemas.microsoft.com/office/drawing/2014/main" val="605026372"/>
                  </a:ext>
                </a:extLst>
              </a:tr>
              <a:tr h="179742">
                <a:tc>
                  <a:txBody>
                    <a:bodyPr/>
                    <a:lstStyle/>
                    <a:p>
                      <a:endParaRPr lang="en-GB" sz="900" b="1" dirty="0">
                        <a:latin typeface="+mn-lt"/>
                        <a:ea typeface="+mn-ea"/>
                        <a:cs typeface="Arial" panose="020B0604020202020204" pitchFamily="34" charset="0"/>
                      </a:endParaRPr>
                    </a:p>
                  </a:txBody>
                  <a:tcPr/>
                </a:tc>
                <a:tc>
                  <a:txBody>
                    <a:bodyPr/>
                    <a:lstStyle/>
                    <a:p>
                      <a:pPr marL="0" marR="0" lvl="0" indent="0" algn="l" defTabSz="685800" rtl="0">
                        <a:lnSpc>
                          <a:spcPct val="100000"/>
                        </a:lnSpc>
                        <a:spcBef>
                          <a:spcPts val="0"/>
                        </a:spcBef>
                        <a:spcAft>
                          <a:spcPts val="0"/>
                        </a:spcAft>
                        <a:buClrTx/>
                        <a:buSzTx/>
                        <a:buFontTx/>
                        <a:buNone/>
                        <a:tabLst/>
                        <a:defRPr/>
                      </a:pPr>
                      <a:r>
                        <a:rPr lang="en-GB" sz="900" b="1" dirty="0">
                          <a:latin typeface="+mn-lt"/>
                          <a:ea typeface="+mn-ea"/>
                          <a:cs typeface="Arial"/>
                        </a:rPr>
                        <a:t>i-PRO Multi-AI server</a:t>
                      </a:r>
                      <a:r>
                        <a:rPr lang="ja-JP" altLang="en-US" sz="900" b="1" baseline="0" dirty="0">
                          <a:latin typeface="+mn-lt"/>
                          <a:ea typeface="+mn-ea"/>
                          <a:cs typeface="Arial"/>
                        </a:rPr>
                        <a:t> </a:t>
                      </a:r>
                      <a:r>
                        <a:rPr lang="en-GB" altLang="ja-JP" sz="900" b="1" baseline="0" dirty="0">
                          <a:latin typeface="+mn-lt"/>
                          <a:ea typeface="+mn-ea"/>
                          <a:cs typeface="Arial"/>
                        </a:rPr>
                        <a:t>Plug-in for WV-ASM300</a:t>
                      </a:r>
                      <a:endParaRPr lang="en-GB" sz="900" b="1" dirty="0">
                        <a:latin typeface="+mn-lt"/>
                        <a:ea typeface="+mn-ea"/>
                        <a:cs typeface="Arial"/>
                      </a:endParaRPr>
                    </a:p>
                  </a:txBody>
                  <a:tcPr/>
                </a:tc>
                <a:tc>
                  <a:txBody>
                    <a:bodyPr/>
                    <a:lstStyle/>
                    <a:p>
                      <a:pPr lvl="0" defTabSz="685800">
                        <a:buNone/>
                        <a:tabLst/>
                        <a:defRPr/>
                      </a:pPr>
                      <a:r>
                        <a:rPr lang="en-GB" sz="900" b="1" dirty="0">
                          <a:latin typeface="+mn-lt"/>
                          <a:ea typeface="+mn-ea"/>
                          <a:cs typeface="Arial"/>
                        </a:rPr>
                        <a:t>i-PRO Active Guard </a:t>
                      </a:r>
                      <a:r>
                        <a:rPr lang="en-GB" altLang="ja-JP" sz="900" b="1" baseline="0" dirty="0">
                          <a:latin typeface="+mn-lt"/>
                          <a:ea typeface="+mn-ea"/>
                          <a:cs typeface="Arial"/>
                        </a:rPr>
                        <a:t>Plug-in for WV-ASM300</a:t>
                      </a:r>
                      <a:endParaRPr lang="en-GB" sz="900" b="1" dirty="0">
                        <a:latin typeface="+mn-lt"/>
                        <a:ea typeface="+mn-ea"/>
                        <a:cs typeface="Arial"/>
                      </a:endParaRPr>
                    </a:p>
                  </a:txBody>
                  <a:tcPr/>
                </a:tc>
                <a:extLst>
                  <a:ext uri="{0D108BD9-81ED-4DB2-BD59-A6C34878D82A}">
                    <a16:rowId xmlns:a16="http://schemas.microsoft.com/office/drawing/2014/main" val="1383902122"/>
                  </a:ext>
                </a:extLst>
              </a:tr>
              <a:tr h="179742">
                <a:tc>
                  <a:txBody>
                    <a:bodyPr/>
                    <a:lstStyle/>
                    <a:p>
                      <a:r>
                        <a:rPr lang="en-GB" sz="900" b="1" dirty="0">
                          <a:latin typeface="+mn-lt"/>
                          <a:ea typeface="+mn-ea"/>
                          <a:cs typeface="Arial" panose="020B0604020202020204" pitchFamily="34" charset="0"/>
                        </a:rPr>
                        <a:t>Title of the settings screen</a:t>
                      </a:r>
                    </a:p>
                  </a:txBody>
                  <a:tcPr/>
                </a:tc>
                <a:tc>
                  <a:txBody>
                    <a:bodyPr/>
                    <a:lstStyle/>
                    <a:p>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Multi-AI server</a:t>
                      </a:r>
                      <a:r>
                        <a:rPr lang="ja-JP" altLang="en-US" sz="900" b="1" baseline="0" dirty="0">
                          <a:latin typeface="+mn-lt"/>
                          <a:ea typeface="+mn-ea"/>
                          <a:cs typeface="Arial" panose="020B0604020202020204" pitchFamily="34" charset="0"/>
                        </a:rPr>
                        <a:t> </a:t>
                      </a:r>
                      <a:r>
                        <a:rPr lang="en-GB" altLang="ja-JP" sz="900" b="1" baseline="0" dirty="0">
                          <a:latin typeface="+mn-lt"/>
                          <a:ea typeface="+mn-ea"/>
                          <a:cs typeface="Arial" panose="020B0604020202020204" pitchFamily="34" charset="0"/>
                        </a:rPr>
                        <a:t>Plug-in setup</a:t>
                      </a:r>
                      <a:endParaRPr lang="en-GB" sz="900" b="1" dirty="0">
                        <a:latin typeface="+mn-lt"/>
                        <a:cs typeface="Arial" panose="020B0604020202020204" pitchFamily="34" charset="0"/>
                      </a:endParaRPr>
                    </a:p>
                  </a:txBody>
                  <a:tcPr/>
                </a:tc>
                <a:tc>
                  <a:txBody>
                    <a:bodyPr/>
                    <a:lstStyle/>
                    <a:p>
                      <a:r>
                        <a:rPr lang="en-GB" sz="900" b="1" dirty="0" err="1">
                          <a:latin typeface="+mn-lt"/>
                          <a:cs typeface="Arial" panose="020B0604020202020204" pitchFamily="34" charset="0"/>
                        </a:rPr>
                        <a:t>i</a:t>
                      </a:r>
                      <a:r>
                        <a:rPr lang="en-GB" sz="900" b="1" dirty="0">
                          <a:latin typeface="+mn-lt"/>
                          <a:cs typeface="Arial" panose="020B0604020202020204" pitchFamily="34" charset="0"/>
                        </a:rPr>
                        <a:t>-PRO Active Guard Plug-in setup</a:t>
                      </a:r>
                    </a:p>
                  </a:txBody>
                  <a:tcPr/>
                </a:tc>
                <a:extLst>
                  <a:ext uri="{0D108BD9-81ED-4DB2-BD59-A6C34878D82A}">
                    <a16:rowId xmlns:a16="http://schemas.microsoft.com/office/drawing/2014/main" val="280810859"/>
                  </a:ext>
                </a:extLst>
              </a:tr>
              <a:tr h="179742">
                <a:tc>
                  <a:txBody>
                    <a:bodyPr/>
                    <a:lstStyle/>
                    <a:p>
                      <a:r>
                        <a:rPr lang="en-GB" altLang="ja-JP" sz="900" b="1" dirty="0">
                          <a:latin typeface="+mn-lt"/>
                          <a:ea typeface="+mn-ea"/>
                          <a:cs typeface="Arial" panose="020B0604020202020204" pitchFamily="34" charset="0"/>
                        </a:rPr>
                        <a:t>Function Name</a:t>
                      </a:r>
                      <a:endParaRPr lang="en-GB" sz="900" b="1" dirty="0">
                        <a:latin typeface="+mn-lt"/>
                        <a:ea typeface="+mn-ea"/>
                        <a:cs typeface="Arial" panose="020B0604020202020204" pitchFamily="34" charset="0"/>
                      </a:endParaRPr>
                    </a:p>
                  </a:txBody>
                  <a:tcPr/>
                </a:tc>
                <a:tc>
                  <a:txBody>
                    <a:bodyPr/>
                    <a:lstStyle/>
                    <a:p>
                      <a:r>
                        <a:rPr lang="en-GB" sz="900" b="1" dirty="0">
                          <a:latin typeface="+mn-lt"/>
                          <a:ea typeface="+mn-ea"/>
                          <a:cs typeface="Arial" panose="020B0604020202020204" pitchFamily="34" charset="0"/>
                        </a:rPr>
                        <a:t>Multi-AI Recording Search (VI)</a:t>
                      </a:r>
                    </a:p>
                  </a:txBody>
                  <a:tcPr/>
                </a:tc>
                <a:tc>
                  <a:txBody>
                    <a:bodyPr/>
                    <a:lstStyle/>
                    <a:p>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Active Guard Search</a:t>
                      </a:r>
                    </a:p>
                  </a:txBody>
                  <a:tcPr/>
                </a:tc>
                <a:extLst>
                  <a:ext uri="{0D108BD9-81ED-4DB2-BD59-A6C34878D82A}">
                    <a16:rowId xmlns:a16="http://schemas.microsoft.com/office/drawing/2014/main" val="1474308322"/>
                  </a:ext>
                </a:extLst>
              </a:tr>
              <a:tr h="179742">
                <a:tc>
                  <a:txBody>
                    <a:bodyPr/>
                    <a:lstStyle/>
                    <a:p>
                      <a:endParaRPr lang="en-GB" sz="900" b="1" dirty="0">
                        <a:latin typeface="+mn-lt"/>
                        <a:ea typeface="+mn-ea"/>
                        <a:cs typeface="Arial" panose="020B0604020202020204" pitchFamily="34" charset="0"/>
                      </a:endParaRPr>
                    </a:p>
                  </a:txBody>
                  <a:tcPr/>
                </a:tc>
                <a:tc>
                  <a:txBody>
                    <a:bodyPr/>
                    <a:lstStyle/>
                    <a:p>
                      <a:r>
                        <a:rPr lang="en-GB" sz="900" b="1" dirty="0">
                          <a:latin typeface="+mn-lt"/>
                          <a:ea typeface="+mn-ea"/>
                          <a:cs typeface="Arial" panose="020B0604020202020204" pitchFamily="34" charset="0"/>
                        </a:rPr>
                        <a:t>Multi-AI Search (ASM300)</a:t>
                      </a:r>
                    </a:p>
                  </a:txBody>
                  <a:tcPr/>
                </a:tc>
                <a:tc>
                  <a:txBody>
                    <a:bodyPr/>
                    <a:lstStyle/>
                    <a:p>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Active Guard Event</a:t>
                      </a:r>
                    </a:p>
                  </a:txBody>
                  <a:tcPr/>
                </a:tc>
                <a:extLst>
                  <a:ext uri="{0D108BD9-81ED-4DB2-BD59-A6C34878D82A}">
                    <a16:rowId xmlns:a16="http://schemas.microsoft.com/office/drawing/2014/main" val="1022506078"/>
                  </a:ext>
                </a:extLst>
              </a:tr>
              <a:tr h="179742">
                <a:tc>
                  <a:txBody>
                    <a:bodyPr/>
                    <a:lstStyle/>
                    <a:p>
                      <a:endParaRPr lang="en-GB" sz="900" b="1" dirty="0">
                        <a:latin typeface="+mn-lt"/>
                        <a:ea typeface="+mn-ea"/>
                        <a:cs typeface="Arial" panose="020B0604020202020204" pitchFamily="34" charset="0"/>
                      </a:endParaRPr>
                    </a:p>
                  </a:txBody>
                  <a:tcPr/>
                </a:tc>
                <a:tc>
                  <a:txBody>
                    <a:bodyPr/>
                    <a:lstStyle/>
                    <a:p>
                      <a:r>
                        <a:rPr lang="en-GB" sz="900" b="1" dirty="0">
                          <a:latin typeface="+mn-lt"/>
                          <a:ea typeface="+mn-ea"/>
                          <a:cs typeface="Arial" panose="020B0604020202020204" pitchFamily="34" charset="0"/>
                        </a:rPr>
                        <a:t>Multi-AI Event monitor (VI,ASM300)</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900" b="1" dirty="0" err="1">
                          <a:latin typeface="+mn-lt"/>
                          <a:ea typeface="+mn-ea"/>
                          <a:cs typeface="Arial" panose="020B0604020202020204" pitchFamily="34" charset="0"/>
                        </a:rPr>
                        <a:t>i</a:t>
                      </a:r>
                      <a:r>
                        <a:rPr lang="en-GB" sz="900" b="1" dirty="0">
                          <a:latin typeface="+mn-lt"/>
                          <a:ea typeface="+mn-ea"/>
                          <a:cs typeface="Arial" panose="020B0604020202020204" pitchFamily="34" charset="0"/>
                        </a:rPr>
                        <a:t>-PRO Active Guard Event</a:t>
                      </a:r>
                    </a:p>
                  </a:txBody>
                  <a:tcPr/>
                </a:tc>
                <a:extLst>
                  <a:ext uri="{0D108BD9-81ED-4DB2-BD59-A6C34878D82A}">
                    <a16:rowId xmlns:a16="http://schemas.microsoft.com/office/drawing/2014/main" val="1789754664"/>
                  </a:ext>
                </a:extLst>
              </a:tr>
            </a:tbl>
          </a:graphicData>
        </a:graphic>
      </p:graphicFrame>
    </p:spTree>
    <p:extLst>
      <p:ext uri="{BB962C8B-B14F-4D97-AF65-F5344CB8AC3E}">
        <p14:creationId xmlns:p14="http://schemas.microsoft.com/office/powerpoint/2010/main" val="1740505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r>
              <a:rPr lang="en-US" altLang="ja-JP" sz="2400" dirty="0"/>
              <a:t>1. </a:t>
            </a:r>
            <a:r>
              <a:rPr lang="en-US" altLang="ja-JP" sz="2400" dirty="0">
                <a:latin typeface="Calibri" panose="020F0502020204030204" pitchFamily="34" charset="0"/>
                <a:ea typeface="Meiryo UI" panose="020B0604030504040204" pitchFamily="50" charset="-128"/>
                <a:cs typeface="Calibri" panose="020F0502020204030204" pitchFamily="34" charset="0"/>
              </a:rPr>
              <a:t>Change software name</a:t>
            </a:r>
            <a:r>
              <a:rPr lang="ja-JP" altLang="en-US" sz="2400" dirty="0">
                <a:latin typeface="Calibri" panose="020F0502020204030204" pitchFamily="34" charset="0"/>
                <a:ea typeface="Meiryo UI" panose="020B0604030504040204" pitchFamily="50" charset="-128"/>
                <a:cs typeface="Calibri" panose="020F0502020204030204" pitchFamily="34" charset="0"/>
              </a:rPr>
              <a:t> </a:t>
            </a:r>
            <a:r>
              <a:rPr lang="en-US" altLang="ja-JP" sz="2400" dirty="0">
                <a:latin typeface="Calibri" panose="020F0502020204030204" pitchFamily="34" charset="0"/>
                <a:ea typeface="Meiryo UI" panose="020B0604030504040204" pitchFamily="50" charset="-128"/>
                <a:cs typeface="Calibri" panose="020F0502020204030204" pitchFamily="34" charset="0"/>
              </a:rPr>
              <a:t>(3/3)</a:t>
            </a:r>
          </a:p>
        </p:txBody>
      </p:sp>
      <p:sp>
        <p:nvSpPr>
          <p:cNvPr id="18" name="正方形/長方形 17"/>
          <p:cNvSpPr/>
          <p:nvPr/>
        </p:nvSpPr>
        <p:spPr>
          <a:xfrm>
            <a:off x="608734" y="1186929"/>
            <a:ext cx="8179061" cy="540271"/>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500" dirty="0">
                <a:solidFill>
                  <a:srgbClr val="0033CC"/>
                </a:solidFill>
              </a:rPr>
              <a:t>Due to the name change to </a:t>
            </a:r>
            <a:r>
              <a:rPr lang="en-GB" altLang="ja-JP" sz="1500" dirty="0" err="1">
                <a:solidFill>
                  <a:srgbClr val="0033CC"/>
                </a:solidFill>
              </a:rPr>
              <a:t>i</a:t>
            </a:r>
            <a:r>
              <a:rPr lang="en-GB" altLang="ja-JP" sz="1500" dirty="0">
                <a:solidFill>
                  <a:srgbClr val="0033CC"/>
                </a:solidFill>
              </a:rPr>
              <a:t>-PRO Active Guard, the ASM300 plug-in software must be uninstalled first when updating the ASM300 plug-in software to this v1.30 or later version for the first time.</a:t>
            </a:r>
          </a:p>
        </p:txBody>
      </p:sp>
      <p:sp>
        <p:nvSpPr>
          <p:cNvPr id="20" name="正方形/長方形 19"/>
          <p:cNvSpPr/>
          <p:nvPr/>
        </p:nvSpPr>
        <p:spPr>
          <a:xfrm>
            <a:off x="608735" y="2687624"/>
            <a:ext cx="3474898" cy="18124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400" dirty="0">
                <a:solidFill>
                  <a:schemeClr val="tx1"/>
                </a:solidFill>
              </a:rPr>
              <a:t>Therefore, </a:t>
            </a:r>
            <a:r>
              <a:rPr lang="en-GB" altLang="ja-JP" sz="1400" dirty="0">
                <a:solidFill>
                  <a:srgbClr val="0033CC"/>
                </a:solidFill>
              </a:rPr>
              <a:t>before updating, uninstall once (execute Uninstall once on the screen above) and then install the new version.</a:t>
            </a:r>
          </a:p>
          <a:p>
            <a:endParaRPr lang="en-GB" altLang="ja-JP" sz="1200" dirty="0">
              <a:solidFill>
                <a:schemeClr val="tx1"/>
              </a:solidFill>
            </a:endParaRPr>
          </a:p>
          <a:p>
            <a:pPr marL="171450" indent="-171450">
              <a:buFont typeface="Arial" panose="020B0604020202020204" pitchFamily="34" charset="0"/>
              <a:buChar char="•"/>
            </a:pPr>
            <a:r>
              <a:rPr lang="en-GB" altLang="ja-JP" sz="1200" dirty="0">
                <a:solidFill>
                  <a:schemeClr val="tx1"/>
                </a:solidFill>
              </a:rPr>
              <a:t>After uninstalling and installing the new version, the release key and other information will be remained.</a:t>
            </a:r>
          </a:p>
        </p:txBody>
      </p:sp>
      <p:sp>
        <p:nvSpPr>
          <p:cNvPr id="21" name="正方形/長方形 20"/>
          <p:cNvSpPr/>
          <p:nvPr/>
        </p:nvSpPr>
        <p:spPr>
          <a:xfrm>
            <a:off x="339435" y="722568"/>
            <a:ext cx="3799920" cy="363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800" u="sng" dirty="0">
                <a:solidFill>
                  <a:schemeClr val="tx1"/>
                </a:solidFill>
                <a:latin typeface="+mj-lt"/>
                <a:ea typeface="+mj-ea"/>
              </a:rPr>
              <a:t>Notes on ASM300 plug-in UPDATE</a:t>
            </a:r>
          </a:p>
        </p:txBody>
      </p:sp>
      <p:sp>
        <p:nvSpPr>
          <p:cNvPr id="23" name="正方形/長方形 22"/>
          <p:cNvSpPr/>
          <p:nvPr/>
        </p:nvSpPr>
        <p:spPr>
          <a:xfrm>
            <a:off x="971499" y="1769869"/>
            <a:ext cx="6991401" cy="6640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200" dirty="0">
                <a:solidFill>
                  <a:schemeClr val="tx1"/>
                </a:solidFill>
              </a:rPr>
              <a:t>Normally, you would select the new version of the file and execute the Update button, but due to this software name change, an error occurs. (The reason is that the name of the plug-in no longer matches the name of the existing software.)</a:t>
            </a:r>
            <a:endParaRPr kumimoji="1" lang="en-GB" sz="1200" dirty="0">
              <a:solidFill>
                <a:schemeClr val="tx1"/>
              </a:solidFill>
            </a:endParaRPr>
          </a:p>
        </p:txBody>
      </p:sp>
      <p:pic>
        <p:nvPicPr>
          <p:cNvPr id="24" name="図 23"/>
          <p:cNvPicPr>
            <a:picLocks noChangeAspect="1"/>
          </p:cNvPicPr>
          <p:nvPr/>
        </p:nvPicPr>
        <p:blipFill>
          <a:blip r:embed="rId2"/>
          <a:stretch>
            <a:fillRect/>
          </a:stretch>
        </p:blipFill>
        <p:spPr>
          <a:xfrm>
            <a:off x="4139355" y="2313709"/>
            <a:ext cx="4803434" cy="2362200"/>
          </a:xfrm>
          <a:prstGeom prst="rect">
            <a:avLst/>
          </a:prstGeom>
        </p:spPr>
      </p:pic>
      <p:sp>
        <p:nvSpPr>
          <p:cNvPr id="25" name="正方形/長方形 24"/>
          <p:cNvSpPr/>
          <p:nvPr/>
        </p:nvSpPr>
        <p:spPr>
          <a:xfrm>
            <a:off x="5578050" y="3031066"/>
            <a:ext cx="1198307" cy="180219"/>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6" name="正方形/長方形 25"/>
          <p:cNvSpPr/>
          <p:nvPr/>
        </p:nvSpPr>
        <p:spPr>
          <a:xfrm>
            <a:off x="7798736" y="3057675"/>
            <a:ext cx="866293" cy="15361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550577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3130"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Product</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1" name="テキスト ボックス 10"/>
          <p:cNvSpPr txBox="1"/>
          <p:nvPr/>
        </p:nvSpPr>
        <p:spPr>
          <a:xfrm>
            <a:off x="6334817"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Version</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4" name="正方形/長方形 13"/>
          <p:cNvSpPr/>
          <p:nvPr/>
        </p:nvSpPr>
        <p:spPr>
          <a:xfrm>
            <a:off x="460094" y="1641436"/>
            <a:ext cx="7371144" cy="3077766"/>
          </a:xfrm>
          <a:prstGeom prst="rect">
            <a:avLst/>
          </a:prstGeom>
        </p:spPr>
        <p:txBody>
          <a:bodyPr wrap="square">
            <a:spAutoFit/>
          </a:bodyPr>
          <a:lstStyle/>
          <a:p>
            <a:pPr marL="285750" marR="0" lvl="0" indent="-285750" algn="l" defTabSz="457200" rtl="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1" lang="en-US" altLang="ja-JP" sz="1600" b="0" i="0" u="none" strike="noStrike" kern="1200" cap="none" spc="0" normalizeH="0" baseline="0" noProof="0" dirty="0">
                <a:ln>
                  <a:noFill/>
                </a:ln>
                <a:solidFill>
                  <a:prstClr val="black"/>
                </a:solidFill>
                <a:effectLst/>
                <a:uLnTx/>
                <a:uFillTx/>
                <a:latin typeface="+mn-lt"/>
                <a:cs typeface="Calibri" pitchFamily="34" charset="0"/>
              </a:rPr>
              <a:t>Support </a:t>
            </a:r>
            <a:r>
              <a:rPr kumimoji="1" lang="en-GB" sz="1600" b="0" i="0" u="none" strike="noStrike" kern="1200" cap="none" spc="0" normalizeH="0" baseline="0" noProof="0" dirty="0">
                <a:ln>
                  <a:noFill/>
                </a:ln>
                <a:solidFill>
                  <a:prstClr val="black"/>
                </a:solidFill>
                <a:effectLst/>
                <a:uLnTx/>
                <a:uFillTx/>
                <a:latin typeface="+mn-lt"/>
                <a:cs typeface="Calibri" pitchFamily="34" charset="0"/>
              </a:rPr>
              <a:t>AI Multi</a:t>
            </a:r>
            <a:r>
              <a:rPr kumimoji="1" lang="en-US" altLang="ja-JP" sz="1600" b="0" i="0" u="none" strike="noStrike" kern="1200" cap="none" spc="0" normalizeH="0" baseline="0" noProof="0" dirty="0">
                <a:ln>
                  <a:noFill/>
                </a:ln>
                <a:solidFill>
                  <a:prstClr val="black"/>
                </a:solidFill>
                <a:effectLst/>
                <a:uLnTx/>
                <a:uFillTx/>
                <a:latin typeface="+mn-lt"/>
                <a:cs typeface="Calibri" pitchFamily="34" charset="0"/>
              </a:rPr>
              <a:t>-</a:t>
            </a:r>
            <a:r>
              <a:rPr kumimoji="1" lang="en-GB" sz="1600" b="0" i="0" u="none" strike="noStrike" kern="1200" cap="none" spc="0" normalizeH="0" baseline="0" noProof="0" dirty="0">
                <a:ln>
                  <a:noFill/>
                </a:ln>
                <a:solidFill>
                  <a:prstClr val="black"/>
                </a:solidFill>
                <a:effectLst/>
                <a:uLnTx/>
                <a:uFillTx/>
                <a:latin typeface="+mn-lt"/>
                <a:cs typeface="Calibri" pitchFamily="34" charset="0"/>
              </a:rPr>
              <a:t>sensor camera</a:t>
            </a:r>
          </a:p>
          <a:p>
            <a:pPr marL="285750" marR="0" lvl="0" indent="-285750" algn="l" defTabSz="457200" rtl="0" eaLnBrk="1" fontAlgn="base" latinLnBrk="0" hangingPunct="1">
              <a:lnSpc>
                <a:spcPct val="100000"/>
              </a:lnSpc>
              <a:spcBef>
                <a:spcPct val="0"/>
              </a:spcBef>
              <a:spcAft>
                <a:spcPct val="0"/>
              </a:spcAft>
              <a:buClrTx/>
              <a:buSzTx/>
              <a:buFontTx/>
              <a:buNone/>
              <a:tabLst/>
              <a:defRPr/>
            </a:pPr>
            <a:r>
              <a:rPr kumimoji="1" lang="en-GB" altLang="ja-JP" sz="1600" b="0" i="0" u="none" strike="noStrike" kern="1200" cap="none" spc="0" normalizeH="0" baseline="0" noProof="0" dirty="0">
                <a:ln>
                  <a:noFill/>
                </a:ln>
                <a:solidFill>
                  <a:prstClr val="black"/>
                </a:solidFill>
                <a:effectLst/>
                <a:uLnTx/>
                <a:uFillTx/>
                <a:latin typeface="+mn-lt"/>
                <a:cs typeface="Calibri" pitchFamily="34" charset="0"/>
              </a:rPr>
              <a:t>        WV-S8543*, </a:t>
            </a:r>
            <a:r>
              <a:rPr kumimoji="1" lang="en-GB" altLang="ja-JP" sz="1600" b="0" i="0" u="none" strike="noStrike" kern="1200" cap="none" spc="0" normalizeH="0" baseline="0" noProof="0" dirty="0">
                <a:ln>
                  <a:noFill/>
                </a:ln>
                <a:effectLst/>
                <a:uLnTx/>
                <a:uFillTx/>
                <a:latin typeface="+mn-lt"/>
                <a:cs typeface="Calibri" pitchFamily="34" charset="0"/>
              </a:rPr>
              <a:t>WV-S8544*, WV-S8563*, WV-S8564*, WV-S8573*, WV-S8574*</a:t>
            </a:r>
          </a:p>
          <a:p>
            <a:pPr marL="285750" marR="0" lvl="0" indent="-285750" algn="l" defTabSz="4572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mn-lt"/>
              <a:cs typeface="Calibri" pitchFamily="34" charset="0"/>
            </a:endParaRPr>
          </a:p>
          <a:p>
            <a:pPr marL="285750" marR="0" lvl="0" indent="-285750" algn="l" defTabSz="457200" rtl="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Support i-PRO mini</a:t>
            </a:r>
            <a:r>
              <a:rPr kumimoji="1" lang="ja-JP" altLang="en-US" sz="1600" b="0" i="0" u="none" strike="noStrike" kern="1200" cap="none" spc="0" normalizeH="0" baseline="0" noProof="0" dirty="0">
                <a:ln>
                  <a:noFill/>
                </a:ln>
                <a:solidFill>
                  <a:prstClr val="black"/>
                </a:solidFill>
                <a:effectLst/>
                <a:uLnTx/>
                <a:uFillTx/>
                <a:latin typeface="+mn-lt"/>
                <a:cs typeface="Calibri" pitchFamily="34" charset="0"/>
              </a:rPr>
              <a:t> </a:t>
            </a:r>
            <a:r>
              <a:rPr kumimoji="1" lang="en-US" altLang="ja-JP" sz="1600" b="0" i="0" u="none" strike="noStrike" kern="1200" cap="none" spc="0" normalizeH="0" baseline="0" noProof="0" dirty="0">
                <a:ln>
                  <a:noFill/>
                </a:ln>
                <a:solidFill>
                  <a:prstClr val="black"/>
                </a:solidFill>
                <a:effectLst/>
                <a:uLnTx/>
                <a:uFillTx/>
                <a:latin typeface="+mn-lt"/>
                <a:cs typeface="Calibri" pitchFamily="34" charset="0"/>
              </a:rPr>
              <a:t>camera</a:t>
            </a:r>
            <a:endParaRPr kumimoji="1" lang="en-GB" sz="1600" b="0" i="0" u="none" strike="noStrike" kern="1200" cap="none" spc="0" normalizeH="0" baseline="0" noProof="0" dirty="0">
              <a:ln>
                <a:noFill/>
              </a:ln>
              <a:solidFill>
                <a:prstClr val="black"/>
              </a:solidFill>
              <a:effectLst/>
              <a:uLnTx/>
              <a:uFillTx/>
              <a:latin typeface="+mn-lt"/>
              <a:cs typeface="Calibri" pitchFamily="34" charset="0"/>
            </a:endParaRPr>
          </a:p>
          <a:p>
            <a:pPr marL="285750" marR="0" lvl="0" indent="-285750" algn="l" defTabSz="457200" rtl="0" eaLnBrk="1" fontAlgn="base" latinLnBrk="0" hangingPunct="1">
              <a:lnSpc>
                <a:spcPct val="100000"/>
              </a:lnSpc>
              <a:spcBef>
                <a:spcPct val="0"/>
              </a:spcBef>
              <a:spcAft>
                <a:spcPct val="0"/>
              </a:spcAft>
              <a:buClrTx/>
              <a:buSzTx/>
              <a:buFontTx/>
              <a:buNone/>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        WV-S71300-F3</a:t>
            </a:r>
          </a:p>
          <a:p>
            <a:pPr marL="285750" marR="0" lvl="0" indent="-285750" algn="l" defTabSz="457200" rtl="0" eaLnBrk="1" fontAlgn="base" latinLnBrk="0" hangingPunct="1">
              <a:lnSpc>
                <a:spcPct val="100000"/>
              </a:lnSpc>
              <a:spcBef>
                <a:spcPct val="0"/>
              </a:spcBef>
              <a:spcAft>
                <a:spcPct val="0"/>
              </a:spcAft>
              <a:buClrTx/>
              <a:buSzTx/>
              <a:buFontTx/>
              <a:buNone/>
              <a:tabLst/>
              <a:defRPr/>
            </a:pPr>
            <a:endParaRPr kumimoji="1" lang="en-GB" sz="1600" b="0" i="0" u="none" strike="noStrike" kern="1200" cap="none" spc="0" normalizeH="0" baseline="0" noProof="0" dirty="0">
              <a:ln>
                <a:noFill/>
              </a:ln>
              <a:solidFill>
                <a:prstClr val="black"/>
              </a:solidFill>
              <a:effectLst/>
              <a:uLnTx/>
              <a:uFillTx/>
              <a:latin typeface="+mn-lt"/>
              <a:cs typeface="Calibri" pitchFamily="34" charset="0"/>
            </a:endParaRPr>
          </a:p>
          <a:p>
            <a:pPr marL="285750" marR="0" lvl="0" indent="-285750" algn="l" defTabSz="457200" rtl="0" eaLnBrk="1" fontAlgn="base" latinLnBrk="0" hangingPunct="1">
              <a:lnSpc>
                <a:spcPct val="100000"/>
              </a:lnSpc>
              <a:spcBef>
                <a:spcPct val="0"/>
              </a:spcBef>
              <a:spcAft>
                <a:spcPct val="0"/>
              </a:spcAft>
              <a:buClrTx/>
              <a:buSzTx/>
              <a:buFont typeface="Wingdings" panose="05000000000000000000" pitchFamily="2" charset="2"/>
              <a:buChar char="n"/>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Support AI Network camera (S series)</a:t>
            </a:r>
          </a:p>
          <a:p>
            <a:pPr marL="0" marR="0" lvl="0" indent="0" algn="l" defTabSz="457200" rtl="0" eaLnBrk="1" fontAlgn="base" latinLnBrk="0" hangingPunct="1">
              <a:lnSpc>
                <a:spcPct val="100000"/>
              </a:lnSpc>
              <a:spcBef>
                <a:spcPct val="0"/>
              </a:spcBef>
              <a:spcAft>
                <a:spcPct val="0"/>
              </a:spcAft>
              <a:buClrTx/>
              <a:buSzTx/>
              <a:buFontTx/>
              <a:buNone/>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        WV-S15500-V3*,</a:t>
            </a:r>
            <a:r>
              <a:rPr kumimoji="1" lang="en-GB" sz="1600" b="0" i="0" u="none" strike="noStrike" kern="1200" cap="none" spc="0" normalizeH="0" baseline="0" noProof="0" dirty="0">
                <a:ln>
                  <a:noFill/>
                </a:ln>
                <a:solidFill>
                  <a:srgbClr val="FF0000"/>
                </a:solidFill>
                <a:effectLst/>
                <a:uLnTx/>
                <a:uFillTx/>
                <a:latin typeface="+mn-lt"/>
                <a:cs typeface="Calibri" pitchFamily="34" charset="0"/>
              </a:rPr>
              <a:t>   </a:t>
            </a:r>
            <a:r>
              <a:rPr kumimoji="1" lang="en-GB" sz="1600" b="0" i="0" u="none" strike="noStrike" kern="1200" cap="none" spc="0" normalizeH="0" baseline="0" noProof="0" dirty="0">
                <a:ln>
                  <a:noFill/>
                </a:ln>
                <a:solidFill>
                  <a:prstClr val="black"/>
                </a:solidFill>
                <a:effectLst/>
                <a:uLnTx/>
                <a:uFillTx/>
                <a:latin typeface="+mn-lt"/>
                <a:cs typeface="Calibri" pitchFamily="34" charset="0"/>
              </a:rPr>
              <a:t>WV-S15600-V2*,   WV-S15700-V2*, </a:t>
            </a:r>
          </a:p>
          <a:p>
            <a:pPr marL="0" marR="0" lvl="0" indent="0" algn="l" defTabSz="457200" rtl="0" eaLnBrk="1" fontAlgn="base" latinLnBrk="0" hangingPunct="1">
              <a:lnSpc>
                <a:spcPct val="100000"/>
              </a:lnSpc>
              <a:spcBef>
                <a:spcPct val="0"/>
              </a:spcBef>
              <a:spcAft>
                <a:spcPct val="0"/>
              </a:spcAft>
              <a:buClrTx/>
              <a:buSzTx/>
              <a:buFontTx/>
              <a:buNone/>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        WV-S22500-V3*,</a:t>
            </a:r>
            <a:r>
              <a:rPr kumimoji="1" lang="en-GB" sz="1600" b="0" i="0" u="none" strike="noStrike" kern="1200" cap="none" spc="0" normalizeH="0" baseline="0" noProof="0" dirty="0">
                <a:ln>
                  <a:noFill/>
                </a:ln>
                <a:solidFill>
                  <a:srgbClr val="FF0000"/>
                </a:solidFill>
                <a:effectLst/>
                <a:uLnTx/>
                <a:uFillTx/>
                <a:latin typeface="+mn-lt"/>
                <a:cs typeface="Calibri" pitchFamily="34" charset="0"/>
              </a:rPr>
              <a:t>   </a:t>
            </a:r>
            <a:r>
              <a:rPr kumimoji="1" lang="en-GB" sz="1600" b="0" i="0" u="none" strike="noStrike" kern="1200" cap="none" spc="0" normalizeH="0" baseline="0" noProof="0" dirty="0">
                <a:ln>
                  <a:noFill/>
                </a:ln>
                <a:solidFill>
                  <a:prstClr val="black"/>
                </a:solidFill>
                <a:effectLst/>
                <a:uLnTx/>
                <a:uFillTx/>
                <a:latin typeface="+mn-lt"/>
                <a:cs typeface="Calibri" pitchFamily="34" charset="0"/>
              </a:rPr>
              <a:t>WV-S22600-V2*,   WV-S22700-V2*, </a:t>
            </a:r>
          </a:p>
          <a:p>
            <a:pPr marL="0" marR="0" lvl="0" indent="0" algn="l" defTabSz="457200" rtl="0" eaLnBrk="1" fontAlgn="base" latinLnBrk="0" hangingPunct="1">
              <a:lnSpc>
                <a:spcPct val="100000"/>
              </a:lnSpc>
              <a:spcBef>
                <a:spcPct val="0"/>
              </a:spcBef>
              <a:spcAft>
                <a:spcPct val="0"/>
              </a:spcAft>
              <a:buClrTx/>
              <a:buSzTx/>
              <a:buFontTx/>
              <a:buNone/>
              <a:tabLst/>
              <a:defRPr/>
            </a:pPr>
            <a:r>
              <a:rPr kumimoji="1" lang="en-GB" sz="1600" b="0" i="0" u="none" strike="noStrike" kern="1200" cap="none" spc="0" normalizeH="0" baseline="0" noProof="0" dirty="0">
                <a:ln>
                  <a:noFill/>
                </a:ln>
                <a:solidFill>
                  <a:prstClr val="black"/>
                </a:solidFill>
                <a:effectLst/>
                <a:uLnTx/>
                <a:uFillTx/>
                <a:latin typeface="+mn-lt"/>
                <a:cs typeface="Calibri" pitchFamily="34" charset="0"/>
              </a:rPr>
              <a:t>        WV-S25500-V3*,</a:t>
            </a:r>
            <a:r>
              <a:rPr kumimoji="1" lang="en-GB" sz="1600" b="0" i="0" u="none" strike="noStrike" kern="1200" cap="none" spc="0" normalizeH="0" baseline="0" noProof="0" dirty="0">
                <a:ln>
                  <a:noFill/>
                </a:ln>
                <a:solidFill>
                  <a:srgbClr val="FF0000"/>
                </a:solidFill>
                <a:effectLst/>
                <a:uLnTx/>
                <a:uFillTx/>
                <a:latin typeface="+mn-lt"/>
                <a:cs typeface="Calibri" pitchFamily="34" charset="0"/>
              </a:rPr>
              <a:t>   </a:t>
            </a:r>
            <a:r>
              <a:rPr kumimoji="1" lang="en-GB" sz="1600" b="0" i="0" u="none" strike="noStrike" kern="1200" cap="none" spc="0" normalizeH="0" baseline="0" noProof="0" dirty="0">
                <a:ln>
                  <a:noFill/>
                </a:ln>
                <a:solidFill>
                  <a:prstClr val="black"/>
                </a:solidFill>
                <a:effectLst/>
                <a:uLnTx/>
                <a:uFillTx/>
                <a:latin typeface="+mn-lt"/>
                <a:cs typeface="Calibri" pitchFamily="34" charset="0"/>
              </a:rPr>
              <a:t>WV-S25600-V2*,   WV-S25700-V2*</a:t>
            </a:r>
          </a:p>
          <a:p>
            <a:pPr marL="0" marR="0" lvl="0" indent="0" algn="l" defTabSz="457200" rtl="0" eaLnBrk="1" fontAlgn="base" latinLnBrk="0" hangingPunct="1">
              <a:lnSpc>
                <a:spcPct val="100000"/>
              </a:lnSpc>
              <a:spcBef>
                <a:spcPct val="0"/>
              </a:spcBef>
              <a:spcAft>
                <a:spcPct val="0"/>
              </a:spcAft>
              <a:buClrTx/>
              <a:buSzTx/>
              <a:buFontTx/>
              <a:buNone/>
              <a:tabLst/>
              <a:defRPr/>
            </a:pPr>
            <a:endParaRPr kumimoji="1" lang="en-GB" sz="1600" b="0" i="0" u="none" strike="noStrike" kern="1200" cap="none" spc="0" normalizeH="0" baseline="0" noProof="0" dirty="0">
              <a:ln>
                <a:noFill/>
              </a:ln>
              <a:solidFill>
                <a:prstClr val="black"/>
              </a:solidFill>
              <a:effectLst/>
              <a:uLnTx/>
              <a:uFillTx/>
              <a:latin typeface="+mn-lt"/>
              <a:cs typeface="Calibri" pitchFamily="34" charset="0"/>
            </a:endParaRPr>
          </a:p>
          <a:p>
            <a:pPr marL="271463" marR="0" lvl="0" indent="0" algn="l" defTabSz="4572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n-lt"/>
              <a:cs typeface="Calibri" pitchFamily="34" charset="0"/>
            </a:endParaRPr>
          </a:p>
        </p:txBody>
      </p:sp>
      <p:sp>
        <p:nvSpPr>
          <p:cNvPr id="13" name="タイトル 4"/>
          <p:cNvSpPr txBox="1">
            <a:spLocks/>
          </p:cNvSpPr>
          <p:nvPr/>
        </p:nvSpPr>
        <p:spPr>
          <a:xfrm>
            <a:off x="280329" y="70060"/>
            <a:ext cx="8464073" cy="531226"/>
          </a:xfrm>
          <a:prstGeom prst="rect">
            <a:avLst/>
          </a:prstGeom>
        </p:spPr>
        <p:txBody>
          <a:bodyPr vert="horz" lIns="91440" tIns="45720" rIns="91440" bIns="45720" rtlCol="0" anchor="ctr">
            <a:noAutofit/>
          </a:bodyPr>
          <a:lstStyle>
            <a:lvl1pPr algn="ctr" defTabSz="342900" rtl="0" eaLnBrk="0" fontAlgn="base" hangingPunct="0">
              <a:spcBef>
                <a:spcPct val="0"/>
              </a:spcBef>
              <a:spcAft>
                <a:spcPct val="0"/>
              </a:spcAft>
              <a:defRPr kumimoji="1" sz="1800" b="1" kern="1200">
                <a:solidFill>
                  <a:schemeClr val="bg1"/>
                </a:solidFill>
                <a:latin typeface="Meiryo UI" panose="020B0604030504040204" pitchFamily="50" charset="-128"/>
                <a:ea typeface="Meiryo UI" panose="020B0604030504040204" pitchFamily="50" charset="-128"/>
                <a:cs typeface="Meiryo UI" panose="020B0604030504040204" pitchFamily="50" charset="-128"/>
              </a:defRPr>
            </a:lvl1pPr>
            <a:lvl2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kumimoji="1"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kumimoji="1" sz="3300">
                <a:solidFill>
                  <a:schemeClr val="tx1"/>
                </a:solidFill>
                <a:latin typeface="Calibri" charset="0"/>
                <a:ea typeface="ＭＳ Ｐゴシック" charset="0"/>
                <a:cs typeface="ＭＳ Ｐゴシック" charset="0"/>
              </a:defRPr>
            </a:lvl9pPr>
          </a:lstStyle>
          <a:p>
            <a:pPr algn="l">
              <a:defRPr/>
            </a:pPr>
            <a:r>
              <a:rPr lang="en-US" altLang="ja-JP" sz="2400" b="0" noProof="0" dirty="0">
                <a:solidFill>
                  <a:srgbClr val="6464E6"/>
                </a:solidFill>
                <a:latin typeface="Calibri"/>
              </a:rPr>
              <a:t>2</a:t>
            </a:r>
            <a:r>
              <a:rPr kumimoji="1" lang="en-US" altLang="ja-JP" sz="2400" b="0" i="0" u="none" strike="noStrike" kern="1200" cap="none" spc="0" normalizeH="0" baseline="0" noProof="0" dirty="0">
                <a:ln>
                  <a:noFill/>
                </a:ln>
                <a:solidFill>
                  <a:srgbClr val="6464E6"/>
                </a:solidFill>
                <a:effectLst/>
                <a:uLnTx/>
                <a:uFillTx/>
                <a:latin typeface="Calibri"/>
                <a:ea typeface="Meiryo UI" panose="020B0604030504040204" pitchFamily="50" charset="-128"/>
              </a:rPr>
              <a:t>. </a:t>
            </a:r>
            <a:r>
              <a:rPr lang="en-US" altLang="ja-JP" sz="2400" b="0" dirty="0">
                <a:solidFill>
                  <a:srgbClr val="6464E6"/>
                </a:solidFill>
                <a:latin typeface="Calibri" panose="020F0502020204030204" pitchFamily="34" charset="0"/>
                <a:cs typeface="Calibri" panose="020F0502020204030204" pitchFamily="34" charset="0"/>
              </a:rPr>
              <a:t>New Product Support</a:t>
            </a:r>
            <a:endParaRPr kumimoji="1" lang="ja-JP" altLang="en-US" sz="2400" b="0" i="0" u="none" strike="noStrike" kern="1200" cap="none" spc="0" normalizeH="0" baseline="0" noProof="0" dirty="0">
              <a:ln>
                <a:noFill/>
              </a:ln>
              <a:solidFill>
                <a:srgbClr val="6464E6"/>
              </a:solidFill>
              <a:effectLst/>
              <a:uLnTx/>
              <a:uFillTx/>
              <a:latin typeface="Calibri"/>
              <a:ea typeface="Meiryo UI" panose="020B0604030504040204" pitchFamily="50" charset="-128"/>
            </a:endParaRPr>
          </a:p>
        </p:txBody>
      </p:sp>
      <p:sp>
        <p:nvSpPr>
          <p:cNvPr id="16" name="テキスト プレースホルダー 14"/>
          <p:cNvSpPr txBox="1">
            <a:spLocks/>
          </p:cNvSpPr>
          <p:nvPr/>
        </p:nvSpPr>
        <p:spPr>
          <a:xfrm>
            <a:off x="1592985" y="748353"/>
            <a:ext cx="4700798"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i-PRO Active Guard</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p:txBody>
      </p:sp>
      <p:sp>
        <p:nvSpPr>
          <p:cNvPr id="12"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a:latin typeface="Calibri" panose="020F0502020204030204" pitchFamily="34" charset="0"/>
                <a:cs typeface="Calibri" panose="020F0502020204030204" pitchFamily="34" charset="0"/>
              </a:rPr>
              <a:t>V1.31/1.32</a:t>
            </a:r>
          </a:p>
        </p:txBody>
      </p:sp>
    </p:spTree>
    <p:extLst>
      <p:ext uri="{BB962C8B-B14F-4D97-AF65-F5344CB8AC3E}">
        <p14:creationId xmlns:p14="http://schemas.microsoft.com/office/powerpoint/2010/main" val="225138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83130"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Product</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6" name="テキスト ボックス 15"/>
          <p:cNvSpPr txBox="1"/>
          <p:nvPr/>
        </p:nvSpPr>
        <p:spPr>
          <a:xfrm>
            <a:off x="6334817"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Version</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7" name="テキスト プレースホルダー 14"/>
          <p:cNvSpPr txBox="1">
            <a:spLocks/>
          </p:cNvSpPr>
          <p:nvPr/>
        </p:nvSpPr>
        <p:spPr>
          <a:xfrm>
            <a:off x="1592985" y="748353"/>
            <a:ext cx="4700798"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i-PRO Active Guard</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p:txBody>
      </p:sp>
      <p:sp>
        <p:nvSpPr>
          <p:cNvPr id="2" name="正方形/長方形 1"/>
          <p:cNvSpPr/>
          <p:nvPr/>
        </p:nvSpPr>
        <p:spPr>
          <a:xfrm>
            <a:off x="83130" y="1424870"/>
            <a:ext cx="8963385" cy="338554"/>
          </a:xfrm>
          <a:prstGeom prst="rect">
            <a:avLst/>
          </a:prstGeom>
        </p:spPr>
        <p:txBody>
          <a:bodyPr wrap="square">
            <a:spAutoFit/>
          </a:bodyPr>
          <a:lstStyle/>
          <a:p>
            <a:pPr lvl="0" defTabSz="914400" fontAlgn="auto">
              <a:spcBef>
                <a:spcPts val="0"/>
              </a:spcBef>
              <a:spcAft>
                <a:spcPts val="0"/>
              </a:spcAft>
            </a:pPr>
            <a:r>
              <a:rPr lang="en-GB" altLang="ja-JP" sz="1600" b="1" kern="0" dirty="0">
                <a:latin typeface="+mn-lt"/>
                <a:ea typeface="Yu Gothic UI" panose="020B0500000000000000" pitchFamily="50" charset="-128"/>
                <a:cs typeface="+mn-cs"/>
              </a:rPr>
              <a:t>Description:</a:t>
            </a:r>
            <a:r>
              <a:rPr lang="en-GB" altLang="ja-JP" sz="1600" kern="0" dirty="0">
                <a:latin typeface="+mn-lt"/>
                <a:ea typeface="Yu Gothic UI" panose="020B0500000000000000" pitchFamily="50" charset="-128"/>
                <a:cs typeface="+mn-cs"/>
              </a:rPr>
              <a:t> In the count of people, the statistical information is matched with the actual numerical value. </a:t>
            </a:r>
          </a:p>
        </p:txBody>
      </p:sp>
      <p:sp>
        <p:nvSpPr>
          <p:cNvPr id="4" name="右矢印 3"/>
          <p:cNvSpPr/>
          <p:nvPr/>
        </p:nvSpPr>
        <p:spPr>
          <a:xfrm>
            <a:off x="3950282" y="3276223"/>
            <a:ext cx="549111" cy="330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正方形/長方形 19"/>
          <p:cNvSpPr/>
          <p:nvPr/>
        </p:nvSpPr>
        <p:spPr>
          <a:xfrm>
            <a:off x="1565255" y="2581371"/>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sp>
        <p:nvSpPr>
          <p:cNvPr id="21" name="正方形/長方形 20"/>
          <p:cNvSpPr/>
          <p:nvPr/>
        </p:nvSpPr>
        <p:spPr>
          <a:xfrm>
            <a:off x="6686646" y="3122027"/>
            <a:ext cx="1959140" cy="13142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altLang="ja-JP" sz="1200" dirty="0">
                <a:solidFill>
                  <a:schemeClr val="tx1"/>
                </a:solidFill>
              </a:rPr>
              <a:t>The number of shots received is the same, but since they have the same best shot ID, they are counted as one shot.</a:t>
            </a:r>
            <a:endParaRPr lang="en-GB" sz="1200" dirty="0">
              <a:solidFill>
                <a:schemeClr val="tx1"/>
              </a:solidFill>
            </a:endParaRPr>
          </a:p>
        </p:txBody>
      </p:sp>
      <p:sp>
        <p:nvSpPr>
          <p:cNvPr id="27" name="正方形/長方形 26"/>
          <p:cNvSpPr/>
          <p:nvPr/>
        </p:nvSpPr>
        <p:spPr>
          <a:xfrm>
            <a:off x="668860" y="2539305"/>
            <a:ext cx="3129022" cy="2007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8" name="正方形/長方形 27"/>
          <p:cNvSpPr/>
          <p:nvPr/>
        </p:nvSpPr>
        <p:spPr>
          <a:xfrm>
            <a:off x="4596040" y="2539304"/>
            <a:ext cx="4165805" cy="199578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25"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a:latin typeface="Calibri" panose="020F0502020204030204" pitchFamily="34" charset="0"/>
                <a:cs typeface="Calibri" panose="020F0502020204030204" pitchFamily="34" charset="0"/>
              </a:rPr>
              <a:t>V1.31/1.32</a:t>
            </a:r>
          </a:p>
        </p:txBody>
      </p:sp>
      <p:pic>
        <p:nvPicPr>
          <p:cNvPr id="33" name="図 32"/>
          <p:cNvPicPr>
            <a:picLocks noChangeAspect="1"/>
          </p:cNvPicPr>
          <p:nvPr/>
        </p:nvPicPr>
        <p:blipFill>
          <a:blip r:embed="rId2"/>
          <a:stretch>
            <a:fillRect/>
          </a:stretch>
        </p:blipFill>
        <p:spPr>
          <a:xfrm>
            <a:off x="1249003" y="2775260"/>
            <a:ext cx="598875" cy="609475"/>
          </a:xfrm>
          <a:prstGeom prst="rect">
            <a:avLst/>
          </a:prstGeom>
        </p:spPr>
      </p:pic>
      <p:pic>
        <p:nvPicPr>
          <p:cNvPr id="34" name="図 33"/>
          <p:cNvPicPr>
            <a:picLocks noChangeAspect="1"/>
          </p:cNvPicPr>
          <p:nvPr/>
        </p:nvPicPr>
        <p:blipFill>
          <a:blip r:embed="rId2"/>
          <a:stretch>
            <a:fillRect/>
          </a:stretch>
        </p:blipFill>
        <p:spPr>
          <a:xfrm>
            <a:off x="1401403" y="2927660"/>
            <a:ext cx="598875" cy="609475"/>
          </a:xfrm>
          <a:prstGeom prst="rect">
            <a:avLst/>
          </a:prstGeom>
        </p:spPr>
      </p:pic>
      <p:pic>
        <p:nvPicPr>
          <p:cNvPr id="36" name="図 35"/>
          <p:cNvPicPr>
            <a:picLocks noChangeAspect="1"/>
          </p:cNvPicPr>
          <p:nvPr/>
        </p:nvPicPr>
        <p:blipFill>
          <a:blip r:embed="rId2"/>
          <a:stretch>
            <a:fillRect/>
          </a:stretch>
        </p:blipFill>
        <p:spPr>
          <a:xfrm>
            <a:off x="1553803" y="3080060"/>
            <a:ext cx="598875" cy="609475"/>
          </a:xfrm>
          <a:prstGeom prst="rect">
            <a:avLst/>
          </a:prstGeom>
        </p:spPr>
      </p:pic>
      <p:sp>
        <p:nvSpPr>
          <p:cNvPr id="38" name="正方形/長方形 37"/>
          <p:cNvSpPr/>
          <p:nvPr/>
        </p:nvSpPr>
        <p:spPr>
          <a:xfrm>
            <a:off x="1717655" y="2733771"/>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sp>
        <p:nvSpPr>
          <p:cNvPr id="39" name="正方形/長方形 38"/>
          <p:cNvSpPr/>
          <p:nvPr/>
        </p:nvSpPr>
        <p:spPr>
          <a:xfrm>
            <a:off x="1870055" y="2886171"/>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sp>
        <p:nvSpPr>
          <p:cNvPr id="40" name="正方形/長方形 39"/>
          <p:cNvSpPr/>
          <p:nvPr/>
        </p:nvSpPr>
        <p:spPr>
          <a:xfrm>
            <a:off x="2022455" y="3038571"/>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002</a:t>
            </a:r>
            <a:endParaRPr lang="en-GB" sz="1050" dirty="0">
              <a:solidFill>
                <a:schemeClr val="tx1"/>
              </a:solidFill>
            </a:endParaRPr>
          </a:p>
        </p:txBody>
      </p:sp>
      <p:sp>
        <p:nvSpPr>
          <p:cNvPr id="51" name="正方形/長方形 50"/>
          <p:cNvSpPr/>
          <p:nvPr/>
        </p:nvSpPr>
        <p:spPr>
          <a:xfrm>
            <a:off x="1249003" y="4051300"/>
            <a:ext cx="1535161" cy="43765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000" dirty="0">
                <a:solidFill>
                  <a:schemeClr val="tx1"/>
                </a:solidFill>
                <a:ea typeface="Meiryo UI" panose="020B0604030504040204" pitchFamily="50" charset="-128"/>
              </a:rPr>
              <a:t>Number of received: 5 Number of counted: 5</a:t>
            </a:r>
            <a:endParaRPr kumimoji="1" lang="en-GB" sz="1000" dirty="0">
              <a:solidFill>
                <a:schemeClr val="tx1"/>
              </a:solidFill>
              <a:ea typeface="Meiryo UI" panose="020B0604030504040204" pitchFamily="50" charset="-128"/>
            </a:endParaRPr>
          </a:p>
        </p:txBody>
      </p:sp>
      <p:pic>
        <p:nvPicPr>
          <p:cNvPr id="6" name="図 5"/>
          <p:cNvPicPr>
            <a:picLocks/>
          </p:cNvPicPr>
          <p:nvPr/>
        </p:nvPicPr>
        <p:blipFill>
          <a:blip r:embed="rId3"/>
          <a:stretch>
            <a:fillRect/>
          </a:stretch>
        </p:blipFill>
        <p:spPr>
          <a:xfrm>
            <a:off x="1675710" y="3207525"/>
            <a:ext cx="612000" cy="612000"/>
          </a:xfrm>
          <a:prstGeom prst="rect">
            <a:avLst/>
          </a:prstGeom>
        </p:spPr>
      </p:pic>
      <p:pic>
        <p:nvPicPr>
          <p:cNvPr id="54" name="図 53"/>
          <p:cNvPicPr>
            <a:picLocks/>
          </p:cNvPicPr>
          <p:nvPr/>
        </p:nvPicPr>
        <p:blipFill>
          <a:blip r:embed="rId3"/>
          <a:stretch>
            <a:fillRect/>
          </a:stretch>
        </p:blipFill>
        <p:spPr>
          <a:xfrm>
            <a:off x="1828110" y="3359925"/>
            <a:ext cx="612000" cy="612000"/>
          </a:xfrm>
          <a:prstGeom prst="rect">
            <a:avLst/>
          </a:prstGeom>
        </p:spPr>
      </p:pic>
      <p:sp>
        <p:nvSpPr>
          <p:cNvPr id="55" name="正方形/長方形 54"/>
          <p:cNvSpPr/>
          <p:nvPr/>
        </p:nvSpPr>
        <p:spPr>
          <a:xfrm>
            <a:off x="2174855" y="3190971"/>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002</a:t>
            </a:r>
            <a:endParaRPr lang="en-GB" sz="1050" dirty="0">
              <a:solidFill>
                <a:schemeClr val="tx1"/>
              </a:solidFill>
            </a:endParaRPr>
          </a:p>
        </p:txBody>
      </p:sp>
      <p:sp>
        <p:nvSpPr>
          <p:cNvPr id="56" name="正方形/長方形 55"/>
          <p:cNvSpPr/>
          <p:nvPr/>
        </p:nvSpPr>
        <p:spPr>
          <a:xfrm>
            <a:off x="5162006" y="2554147"/>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pic>
        <p:nvPicPr>
          <p:cNvPr id="57" name="図 56"/>
          <p:cNvPicPr>
            <a:picLocks noChangeAspect="1"/>
          </p:cNvPicPr>
          <p:nvPr/>
        </p:nvPicPr>
        <p:blipFill>
          <a:blip r:embed="rId2"/>
          <a:stretch>
            <a:fillRect/>
          </a:stretch>
        </p:blipFill>
        <p:spPr>
          <a:xfrm>
            <a:off x="4845754" y="2748036"/>
            <a:ext cx="598875" cy="609475"/>
          </a:xfrm>
          <a:prstGeom prst="rect">
            <a:avLst/>
          </a:prstGeom>
        </p:spPr>
      </p:pic>
      <p:pic>
        <p:nvPicPr>
          <p:cNvPr id="58" name="図 57"/>
          <p:cNvPicPr>
            <a:picLocks noChangeAspect="1"/>
          </p:cNvPicPr>
          <p:nvPr/>
        </p:nvPicPr>
        <p:blipFill>
          <a:blip r:embed="rId2"/>
          <a:stretch>
            <a:fillRect/>
          </a:stretch>
        </p:blipFill>
        <p:spPr>
          <a:xfrm>
            <a:off x="4998154" y="2900436"/>
            <a:ext cx="598875" cy="609475"/>
          </a:xfrm>
          <a:prstGeom prst="rect">
            <a:avLst/>
          </a:prstGeom>
        </p:spPr>
      </p:pic>
      <p:pic>
        <p:nvPicPr>
          <p:cNvPr id="59" name="図 58"/>
          <p:cNvPicPr>
            <a:picLocks noChangeAspect="1"/>
          </p:cNvPicPr>
          <p:nvPr/>
        </p:nvPicPr>
        <p:blipFill>
          <a:blip r:embed="rId2"/>
          <a:stretch>
            <a:fillRect/>
          </a:stretch>
        </p:blipFill>
        <p:spPr>
          <a:xfrm>
            <a:off x="5150554" y="3052836"/>
            <a:ext cx="598875" cy="609475"/>
          </a:xfrm>
          <a:prstGeom prst="rect">
            <a:avLst/>
          </a:prstGeom>
        </p:spPr>
      </p:pic>
      <p:sp>
        <p:nvSpPr>
          <p:cNvPr id="60" name="正方形/長方形 59"/>
          <p:cNvSpPr/>
          <p:nvPr/>
        </p:nvSpPr>
        <p:spPr>
          <a:xfrm>
            <a:off x="5314406" y="2706547"/>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sp>
        <p:nvSpPr>
          <p:cNvPr id="61" name="正方形/長方形 60"/>
          <p:cNvSpPr/>
          <p:nvPr/>
        </p:nvSpPr>
        <p:spPr>
          <a:xfrm>
            <a:off x="5466806" y="2858947"/>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001</a:t>
            </a:r>
            <a:endParaRPr lang="en-GB" sz="1050" dirty="0">
              <a:solidFill>
                <a:schemeClr val="tx1"/>
              </a:solidFill>
            </a:endParaRPr>
          </a:p>
        </p:txBody>
      </p:sp>
      <p:sp>
        <p:nvSpPr>
          <p:cNvPr id="62" name="正方形/長方形 61"/>
          <p:cNvSpPr/>
          <p:nvPr/>
        </p:nvSpPr>
        <p:spPr>
          <a:xfrm>
            <a:off x="5619206" y="3011347"/>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002</a:t>
            </a:r>
            <a:endParaRPr lang="en-GB" sz="1050" dirty="0">
              <a:solidFill>
                <a:schemeClr val="tx1"/>
              </a:solidFill>
            </a:endParaRPr>
          </a:p>
        </p:txBody>
      </p:sp>
      <p:pic>
        <p:nvPicPr>
          <p:cNvPr id="64" name="図 63"/>
          <p:cNvPicPr>
            <a:picLocks/>
          </p:cNvPicPr>
          <p:nvPr/>
        </p:nvPicPr>
        <p:blipFill>
          <a:blip r:embed="rId3"/>
          <a:stretch>
            <a:fillRect/>
          </a:stretch>
        </p:blipFill>
        <p:spPr>
          <a:xfrm>
            <a:off x="5272461" y="3180301"/>
            <a:ext cx="612000" cy="612000"/>
          </a:xfrm>
          <a:prstGeom prst="rect">
            <a:avLst/>
          </a:prstGeom>
        </p:spPr>
      </p:pic>
      <p:pic>
        <p:nvPicPr>
          <p:cNvPr id="65" name="図 64"/>
          <p:cNvPicPr>
            <a:picLocks/>
          </p:cNvPicPr>
          <p:nvPr/>
        </p:nvPicPr>
        <p:blipFill>
          <a:blip r:embed="rId3"/>
          <a:stretch>
            <a:fillRect/>
          </a:stretch>
        </p:blipFill>
        <p:spPr>
          <a:xfrm>
            <a:off x="5424861" y="3332701"/>
            <a:ext cx="612000" cy="612000"/>
          </a:xfrm>
          <a:prstGeom prst="rect">
            <a:avLst/>
          </a:prstGeom>
        </p:spPr>
      </p:pic>
      <p:sp>
        <p:nvSpPr>
          <p:cNvPr id="66" name="正方形/長方形 65"/>
          <p:cNvSpPr/>
          <p:nvPr/>
        </p:nvSpPr>
        <p:spPr>
          <a:xfrm>
            <a:off x="5771606" y="3163747"/>
            <a:ext cx="645444" cy="2503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50" dirty="0">
                <a:solidFill>
                  <a:schemeClr val="tx1"/>
                </a:solidFill>
              </a:rPr>
              <a:t>ID: 002</a:t>
            </a:r>
            <a:endParaRPr lang="en-GB" sz="1050" dirty="0">
              <a:solidFill>
                <a:schemeClr val="tx1"/>
              </a:solidFill>
            </a:endParaRPr>
          </a:p>
        </p:txBody>
      </p:sp>
      <p:sp>
        <p:nvSpPr>
          <p:cNvPr id="67" name="正方形/長方形 66"/>
          <p:cNvSpPr/>
          <p:nvPr/>
        </p:nvSpPr>
        <p:spPr>
          <a:xfrm>
            <a:off x="4862986" y="4048268"/>
            <a:ext cx="1535161" cy="437658"/>
          </a:xfrm>
          <a:prstGeom prst="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en-GB" altLang="ja-JP" sz="1000" dirty="0">
                <a:solidFill>
                  <a:schemeClr val="tx1"/>
                </a:solidFill>
                <a:ea typeface="Meiryo UI" panose="020B0604030504040204" pitchFamily="50" charset="-128"/>
              </a:rPr>
              <a:t>Number of received: 5 Number of counted: 2</a:t>
            </a:r>
            <a:endParaRPr kumimoji="1" lang="en-GB" sz="1000" dirty="0">
              <a:solidFill>
                <a:schemeClr val="tx1"/>
              </a:solidFill>
              <a:ea typeface="Meiryo UI" panose="020B0604030504040204" pitchFamily="50" charset="-128"/>
            </a:endParaRPr>
          </a:p>
        </p:txBody>
      </p:sp>
      <p:sp>
        <p:nvSpPr>
          <p:cNvPr id="68" name="Title 1"/>
          <p:cNvSpPr txBox="1">
            <a:spLocks/>
          </p:cNvSpPr>
          <p:nvPr/>
        </p:nvSpPr>
        <p:spPr>
          <a:xfrm>
            <a:off x="245064" y="4785"/>
            <a:ext cx="8542732"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pPr lvl="0"/>
            <a:r>
              <a:rPr lang="en-US" altLang="ja-JP" sz="2400" dirty="0"/>
              <a:t>3. </a:t>
            </a:r>
            <a:r>
              <a:rPr lang="en-GB" altLang="ja-JP" sz="2400" dirty="0">
                <a:latin typeface="Calibri" panose="020F0502020204030204" pitchFamily="34" charset="0"/>
                <a:ea typeface="Meiryo UI" panose="020B0604030504040204" pitchFamily="50" charset="-128"/>
                <a:cs typeface="Calibri" panose="020F0502020204030204" pitchFamily="34" charset="0"/>
              </a:rPr>
              <a:t>Improved the accuracy of statistical calculation on dashboard</a:t>
            </a:r>
            <a:endParaRPr lang="en-US" altLang="ja-JP" sz="2400" dirty="0">
              <a:latin typeface="Calibri" panose="020F0502020204030204" pitchFamily="34" charset="0"/>
              <a:ea typeface="Meiryo UI" panose="020B0604030504040204" pitchFamily="50" charset="-128"/>
              <a:cs typeface="Calibri" panose="020F0502020204030204" pitchFamily="34" charset="0"/>
            </a:endParaRPr>
          </a:p>
        </p:txBody>
      </p:sp>
      <p:sp>
        <p:nvSpPr>
          <p:cNvPr id="37" name="正方形/長方形 36"/>
          <p:cNvSpPr/>
          <p:nvPr/>
        </p:nvSpPr>
        <p:spPr>
          <a:xfrm>
            <a:off x="4481010" y="1867849"/>
            <a:ext cx="4280836" cy="461665"/>
          </a:xfrm>
          <a:prstGeom prst="rect">
            <a:avLst/>
          </a:prstGeom>
        </p:spPr>
        <p:txBody>
          <a:bodyPr wrap="square">
            <a:spAutoFit/>
          </a:bodyPr>
          <a:lstStyle/>
          <a:p>
            <a:pPr lvl="0" defTabSz="914400" fontAlgn="auto">
              <a:spcBef>
                <a:spcPts val="0"/>
              </a:spcBef>
              <a:spcAft>
                <a:spcPts val="0"/>
              </a:spcAft>
            </a:pPr>
            <a:r>
              <a:rPr lang="en-GB" altLang="ja-JP" sz="1200" b="1" kern="0" dirty="0">
                <a:latin typeface="+mn-lt"/>
                <a:ea typeface="Yu Gothic UI" panose="020B0500000000000000" pitchFamily="50" charset="-128"/>
                <a:cs typeface="+mn-cs"/>
              </a:rPr>
              <a:t>After: </a:t>
            </a:r>
            <a:r>
              <a:rPr lang="en-GB" altLang="ja-JP" sz="1200" kern="0" dirty="0">
                <a:latin typeface="+mn-lt"/>
                <a:ea typeface="Yu Gothic UI" panose="020B0500000000000000" pitchFamily="50" charset="-128"/>
                <a:cs typeface="+mn-cs"/>
              </a:rPr>
              <a:t>The best shot images with the same person ID are counted</a:t>
            </a:r>
          </a:p>
          <a:p>
            <a:pPr lvl="0" defTabSz="914400" fontAlgn="auto">
              <a:spcBef>
                <a:spcPts val="0"/>
              </a:spcBef>
              <a:spcAft>
                <a:spcPts val="0"/>
              </a:spcAft>
            </a:pPr>
            <a:r>
              <a:rPr lang="en-GB" altLang="ja-JP" sz="1200" kern="0" dirty="0">
                <a:latin typeface="+mn-lt"/>
                <a:ea typeface="Yu Gothic UI" panose="020B0500000000000000" pitchFamily="50" charset="-128"/>
                <a:cs typeface="+mn-cs"/>
              </a:rPr>
              <a:t>            as one.</a:t>
            </a:r>
            <a:endParaRPr lang="en-US" altLang="ja-JP" sz="1200" kern="0" dirty="0">
              <a:latin typeface="+mn-lt"/>
              <a:ea typeface="Yu Gothic UI" panose="020B0500000000000000" pitchFamily="50" charset="-128"/>
              <a:cs typeface="+mn-cs"/>
            </a:endParaRPr>
          </a:p>
        </p:txBody>
      </p:sp>
      <p:sp>
        <p:nvSpPr>
          <p:cNvPr id="41" name="正方形/長方形 40"/>
          <p:cNvSpPr/>
          <p:nvPr/>
        </p:nvSpPr>
        <p:spPr>
          <a:xfrm>
            <a:off x="139737" y="1867662"/>
            <a:ext cx="3995846" cy="646331"/>
          </a:xfrm>
          <a:prstGeom prst="rect">
            <a:avLst/>
          </a:prstGeom>
        </p:spPr>
        <p:txBody>
          <a:bodyPr wrap="square">
            <a:spAutoFit/>
          </a:bodyPr>
          <a:lstStyle/>
          <a:p>
            <a:pPr lvl="0" defTabSz="914400" fontAlgn="auto">
              <a:spcBef>
                <a:spcPts val="0"/>
              </a:spcBef>
              <a:spcAft>
                <a:spcPts val="0"/>
              </a:spcAft>
            </a:pPr>
            <a:r>
              <a:rPr lang="en-GB" altLang="ja-JP" sz="1200" b="1" kern="0" dirty="0">
                <a:latin typeface="+mn-lt"/>
                <a:ea typeface="Yu Gothic UI" panose="020B0500000000000000" pitchFamily="50" charset="-128"/>
                <a:cs typeface="+mn-cs"/>
              </a:rPr>
              <a:t>Before:</a:t>
            </a:r>
            <a:r>
              <a:rPr lang="en-GB" altLang="ja-JP" sz="1200" kern="0" dirty="0">
                <a:latin typeface="+mn-lt"/>
                <a:ea typeface="Yu Gothic UI" panose="020B0500000000000000" pitchFamily="50" charset="-128"/>
                <a:cs typeface="+mn-cs"/>
              </a:rPr>
              <a:t> All the best shots of the received person are counted. </a:t>
            </a:r>
          </a:p>
          <a:p>
            <a:pPr lvl="0" defTabSz="914400" fontAlgn="auto">
              <a:spcBef>
                <a:spcPts val="0"/>
              </a:spcBef>
              <a:spcAft>
                <a:spcPts val="0"/>
              </a:spcAft>
            </a:pPr>
            <a:r>
              <a:rPr lang="en-GB" altLang="ja-JP" sz="1200" kern="0" dirty="0">
                <a:latin typeface="+mn-lt"/>
                <a:ea typeface="Yu Gothic UI" panose="020B0500000000000000" pitchFamily="50" charset="-128"/>
                <a:cs typeface="+mn-cs"/>
              </a:rPr>
              <a:t>              Therefore, even if a plurality of best shots with the </a:t>
            </a:r>
          </a:p>
          <a:p>
            <a:pPr lvl="0" defTabSz="914400" fontAlgn="auto">
              <a:spcBef>
                <a:spcPts val="0"/>
              </a:spcBef>
              <a:spcAft>
                <a:spcPts val="0"/>
              </a:spcAft>
            </a:pPr>
            <a:r>
              <a:rPr lang="en-GB" altLang="ja-JP" sz="1200" kern="0" dirty="0">
                <a:latin typeface="+mn-lt"/>
                <a:ea typeface="Yu Gothic UI" panose="020B0500000000000000" pitchFamily="50" charset="-128"/>
                <a:cs typeface="+mn-cs"/>
              </a:rPr>
              <a:t>              same person ID are received, all of them are counted.</a:t>
            </a:r>
          </a:p>
        </p:txBody>
      </p:sp>
    </p:spTree>
    <p:extLst>
      <p:ext uri="{BB962C8B-B14F-4D97-AF65-F5344CB8AC3E}">
        <p14:creationId xmlns:p14="http://schemas.microsoft.com/office/powerpoint/2010/main" val="3765632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txBox="1">
            <a:spLocks/>
          </p:cNvSpPr>
          <p:nvPr/>
        </p:nvSpPr>
        <p:spPr>
          <a:xfrm>
            <a:off x="245063" y="4785"/>
            <a:ext cx="8801451" cy="599104"/>
          </a:xfrm>
          <a:prstGeom prst="rect">
            <a:avLst/>
          </a:prstGeom>
        </p:spPr>
        <p:txBody>
          <a:bodyPr bIns="0" anchor="ctr"/>
          <a:lstStyle>
            <a:lvl1pPr algn="l" defTabSz="685800" rtl="0" eaLnBrk="1" latinLnBrk="0" hangingPunct="1">
              <a:lnSpc>
                <a:spcPct val="90000"/>
              </a:lnSpc>
              <a:spcBef>
                <a:spcPct val="0"/>
              </a:spcBef>
              <a:buNone/>
              <a:defRPr kumimoji="1" sz="3300" kern="1200">
                <a:solidFill>
                  <a:schemeClr val="accent1"/>
                </a:solidFill>
                <a:latin typeface="+mj-lt"/>
                <a:ea typeface="+mj-ea"/>
                <a:cs typeface="+mj-cs"/>
              </a:defRPr>
            </a:lvl1pPr>
          </a:lstStyle>
          <a:p>
            <a:r>
              <a:rPr lang="en-US" altLang="ja-JP" sz="2400" dirty="0"/>
              <a:t>4. </a:t>
            </a:r>
            <a:r>
              <a:rPr lang="en-GB" altLang="ja-JP" sz="2400" dirty="0">
                <a:latin typeface="Calibri" panose="020F0502020204030204" pitchFamily="34" charset="0"/>
                <a:ea typeface="Meiryo UI" panose="020B0604030504040204" pitchFamily="50" charset="-128"/>
                <a:cs typeface="Calibri" panose="020F0502020204030204" pitchFamily="34" charset="0"/>
              </a:rPr>
              <a:t>Supports launching the camera browser from the Home screen</a:t>
            </a:r>
            <a:endParaRPr lang="en-US" altLang="ja-JP" sz="2400" dirty="0">
              <a:latin typeface="Calibri" panose="020F0502020204030204" pitchFamily="34" charset="0"/>
              <a:ea typeface="Meiryo UI" panose="020B0604030504040204" pitchFamily="50" charset="-128"/>
              <a:cs typeface="Calibri" panose="020F0502020204030204" pitchFamily="34" charset="0"/>
            </a:endParaRPr>
          </a:p>
        </p:txBody>
      </p:sp>
      <p:sp>
        <p:nvSpPr>
          <p:cNvPr id="15" name="テキスト ボックス 14"/>
          <p:cNvSpPr txBox="1"/>
          <p:nvPr/>
        </p:nvSpPr>
        <p:spPr>
          <a:xfrm>
            <a:off x="83130"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Target</a:t>
            </a:r>
          </a:p>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Product</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6" name="テキスト ボックス 15"/>
          <p:cNvSpPr txBox="1"/>
          <p:nvPr/>
        </p:nvSpPr>
        <p:spPr>
          <a:xfrm>
            <a:off x="6334817" y="748352"/>
            <a:ext cx="1455387" cy="579145"/>
          </a:xfrm>
          <a:prstGeom prst="rect">
            <a:avLst/>
          </a:prstGeom>
          <a:solidFill>
            <a:srgbClr val="4472C4"/>
          </a:solidFill>
        </p:spPr>
        <p:txBody>
          <a:bodyPr wrap="none" rtlCol="0" anchor="ctr">
            <a:noAutofit/>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white"/>
                </a:solidFill>
                <a:effectLst/>
                <a:uLnTx/>
                <a:uFillTx/>
                <a:latin typeface="Calibri" charset="0"/>
                <a:ea typeface="ＭＳ Ｐゴシック" charset="0"/>
              </a:rPr>
              <a:t>Version</a:t>
            </a:r>
            <a:endParaRPr kumimoji="1" lang="ja-JP" altLang="en-US" sz="1800" b="0" i="0" u="none" strike="noStrike" kern="1200" cap="none" spc="0" normalizeH="0" baseline="0" noProof="0" dirty="0">
              <a:ln>
                <a:noFill/>
              </a:ln>
              <a:solidFill>
                <a:prstClr val="white"/>
              </a:solidFill>
              <a:effectLst/>
              <a:uLnTx/>
              <a:uFillTx/>
              <a:latin typeface="Calibri" charset="0"/>
              <a:ea typeface="ＭＳ Ｐゴシック" charset="0"/>
            </a:endParaRPr>
          </a:p>
        </p:txBody>
      </p:sp>
      <p:sp>
        <p:nvSpPr>
          <p:cNvPr id="17" name="テキスト プレースホルダー 14"/>
          <p:cNvSpPr txBox="1">
            <a:spLocks/>
          </p:cNvSpPr>
          <p:nvPr/>
        </p:nvSpPr>
        <p:spPr>
          <a:xfrm>
            <a:off x="1592985" y="748353"/>
            <a:ext cx="4700798" cy="576000"/>
          </a:xfrm>
          <a:prstGeom prst="rect">
            <a:avLst/>
          </a:prstGeom>
          <a:ln>
            <a:solidFill>
              <a:schemeClr val="tx1"/>
            </a:solidFill>
          </a:ln>
        </p:spPr>
        <p:txBody>
          <a:bodyPr tIns="46800" bIns="46800"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18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rPr>
              <a:t>i-PRO Active Guard</a:t>
            </a:r>
            <a:endParaRPr kumimoji="1" lang="en-US" altLang="ja-JP" sz="1600" b="0" i="0" u="none" strike="noStrike" kern="1200" cap="none" spc="0" normalizeH="0" baseline="0" noProof="0" dirty="0">
              <a:ln>
                <a:noFill/>
              </a:ln>
              <a:solidFill>
                <a:prstClr val="black"/>
              </a:solidFill>
              <a:effectLst/>
              <a:uLnTx/>
              <a:uFillTx/>
              <a:latin typeface="Calibri" panose="020F0502020204030204" pitchFamily="34" charset="0"/>
              <a:ea typeface="游ゴシック" panose="020B0400000000000000" pitchFamily="50" charset="-128"/>
              <a:cs typeface="Calibri" panose="020F0502020204030204" pitchFamily="34" charset="0"/>
            </a:endParaRPr>
          </a:p>
        </p:txBody>
      </p:sp>
      <p:sp>
        <p:nvSpPr>
          <p:cNvPr id="2" name="正方形/長方形 1"/>
          <p:cNvSpPr/>
          <p:nvPr/>
        </p:nvSpPr>
        <p:spPr>
          <a:xfrm>
            <a:off x="658091" y="1509546"/>
            <a:ext cx="8308109" cy="584775"/>
          </a:xfrm>
          <a:prstGeom prst="rect">
            <a:avLst/>
          </a:prstGeom>
        </p:spPr>
        <p:txBody>
          <a:bodyPr wrap="square">
            <a:spAutoFit/>
          </a:bodyPr>
          <a:lstStyle/>
          <a:p>
            <a:r>
              <a:rPr lang="en-GB" sz="1600" dirty="0"/>
              <a:t>Add the function to access the browser of the registered camera from the home screen of the WEB setting page.</a:t>
            </a:r>
            <a:r>
              <a:rPr lang="ja-JP" altLang="en-US" sz="1600" dirty="0"/>
              <a:t> </a:t>
            </a:r>
            <a:endParaRPr lang="en-GB" sz="1600" dirty="0"/>
          </a:p>
        </p:txBody>
      </p:sp>
      <p:sp>
        <p:nvSpPr>
          <p:cNvPr id="13" name="テキスト プレースホルダー 14"/>
          <p:cNvSpPr txBox="1">
            <a:spLocks/>
          </p:cNvSpPr>
          <p:nvPr/>
        </p:nvSpPr>
        <p:spPr>
          <a:xfrm>
            <a:off x="7831238" y="748353"/>
            <a:ext cx="1215277" cy="576000"/>
          </a:xfrm>
          <a:prstGeom prst="rect">
            <a:avLst/>
          </a:prstGeom>
          <a:ln>
            <a:solidFill>
              <a:schemeClr val="tx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fontAlgn="auto">
              <a:spcAft>
                <a:spcPts val="0"/>
              </a:spcAft>
              <a:buNone/>
            </a:pPr>
            <a:r>
              <a:rPr lang="en-US" altLang="ja-JP" sz="1600" dirty="0">
                <a:latin typeface="Calibri" panose="020F0502020204030204" pitchFamily="34" charset="0"/>
                <a:cs typeface="Calibri" panose="020F0502020204030204" pitchFamily="34" charset="0"/>
              </a:rPr>
              <a:t>V1.31/1.32</a:t>
            </a:r>
          </a:p>
        </p:txBody>
      </p:sp>
      <p:pic>
        <p:nvPicPr>
          <p:cNvPr id="18" name="図 17" descr="image0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4200" y="2780389"/>
            <a:ext cx="6591300"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正方形/長方形 18"/>
          <p:cNvSpPr/>
          <p:nvPr/>
        </p:nvSpPr>
        <p:spPr>
          <a:xfrm>
            <a:off x="2537307" y="3246967"/>
            <a:ext cx="605367" cy="12700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四角形吹き出し 19"/>
          <p:cNvSpPr/>
          <p:nvPr/>
        </p:nvSpPr>
        <p:spPr>
          <a:xfrm>
            <a:off x="3671698" y="1949580"/>
            <a:ext cx="2106802" cy="730466"/>
          </a:xfrm>
          <a:prstGeom prst="wedgeRectCallout">
            <a:avLst>
              <a:gd name="adj1" fmla="val -73636"/>
              <a:gd name="adj2" fmla="val 120743"/>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GB" altLang="ja-JP" sz="1050" dirty="0">
                <a:solidFill>
                  <a:schemeClr val="tx1"/>
                </a:solidFill>
              </a:rPr>
              <a:t>Select a camera and right-click to start the browser</a:t>
            </a:r>
            <a:endParaRPr lang="en-GB" sz="1050" dirty="0">
              <a:solidFill>
                <a:schemeClr val="tx1"/>
              </a:solidFill>
            </a:endParaRPr>
          </a:p>
        </p:txBody>
      </p:sp>
      <p:sp>
        <p:nvSpPr>
          <p:cNvPr id="21" name="正方形/長方形 20"/>
          <p:cNvSpPr/>
          <p:nvPr/>
        </p:nvSpPr>
        <p:spPr>
          <a:xfrm>
            <a:off x="4121849" y="2329667"/>
            <a:ext cx="1206500" cy="273050"/>
          </a:xfrm>
          <a:prstGeom prst="rect">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open camera web</a:t>
            </a:r>
            <a:endParaRPr lang="en-GB" sz="1000" dirty="0">
              <a:solidFill>
                <a:schemeClr val="tx1"/>
              </a:solidFill>
            </a:endParaRPr>
          </a:p>
        </p:txBody>
      </p:sp>
    </p:spTree>
    <p:extLst>
      <p:ext uri="{BB962C8B-B14F-4D97-AF65-F5344CB8AC3E}">
        <p14:creationId xmlns:p14="http://schemas.microsoft.com/office/powerpoint/2010/main" val="3690024435"/>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 Calibri Light-Constantia">
      <a:majorFont>
        <a:latin typeface="Calibri Light"/>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メインスライド">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2A06367C-CED2-4226-9E94-4D1652FAC510}"/>
    </a:ext>
  </a:extLst>
</a:theme>
</file>

<file path=ppt/theme/theme3.xml><?xml version="1.0" encoding="utf-8"?>
<a:theme xmlns:a="http://schemas.openxmlformats.org/drawingml/2006/main" name="3_メインスライド">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2A06367C-CED2-4226-9E94-4D1652FAC510}"/>
    </a:ext>
  </a:extLst>
</a:theme>
</file>

<file path=ppt/theme/theme4.xml><?xml version="1.0" encoding="utf-8"?>
<a:theme xmlns:a="http://schemas.openxmlformats.org/drawingml/2006/main" name="2_メインスライド">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2A06367C-CED2-4226-9E94-4D1652FAC510}"/>
    </a:ext>
  </a:extLst>
</a:theme>
</file>

<file path=ppt/theme/theme5.xml><?xml version="1.0" encoding="utf-8"?>
<a:theme xmlns:a="http://schemas.openxmlformats.org/drawingml/2006/main" name="4_メインスライド">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2A06367C-CED2-4226-9E94-4D1652FAC510}"/>
    </a:ext>
  </a:extLst>
</a:theme>
</file>

<file path=ppt/theme/theme6.xml><?xml version="1.0" encoding="utf-8"?>
<a:theme xmlns:a="http://schemas.openxmlformats.org/drawingml/2006/main" name="デバイダー">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1920163D-763C-4FA2-8C21-3C4C0FE0627D}"/>
    </a:ext>
  </a:extLst>
</a:theme>
</file>

<file path=ppt/theme/theme7.xml><?xml version="1.0" encoding="utf-8"?>
<a:theme xmlns:a="http://schemas.openxmlformats.org/drawingml/2006/main" name="エンドスライド">
  <a:themeElements>
    <a:clrScheme name="i-PRO">
      <a:dk1>
        <a:srgbClr val="000000"/>
      </a:dk1>
      <a:lt1>
        <a:srgbClr val="FFFFFF"/>
      </a:lt1>
      <a:dk2>
        <a:srgbClr val="808080"/>
      </a:dk2>
      <a:lt2>
        <a:srgbClr val="E2E3E3"/>
      </a:lt2>
      <a:accent1>
        <a:srgbClr val="6464E6"/>
      </a:accent1>
      <a:accent2>
        <a:srgbClr val="1C1F2A"/>
      </a:accent2>
      <a:accent3>
        <a:srgbClr val="BDC0BF"/>
      </a:accent3>
      <a:accent4>
        <a:srgbClr val="10A99A"/>
      </a:accent4>
      <a:accent5>
        <a:srgbClr val="0A807C"/>
      </a:accent5>
      <a:accent6>
        <a:srgbClr val="D36163"/>
      </a:accent6>
      <a:hlink>
        <a:srgbClr val="B54F53"/>
      </a:hlink>
      <a:folHlink>
        <a:srgbClr val="D36163"/>
      </a:folHlink>
    </a:clrScheme>
    <a:fontScheme name="i-PRO">
      <a:majorFont>
        <a:latin typeface="Calibri"/>
        <a:ea typeface="Yu Gothic UI"/>
        <a:cs typeface=""/>
      </a:majorFont>
      <a:minorFont>
        <a:latin typeface="Calibri"/>
        <a:ea typeface="Yu Gothic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0547EFCE-8FFC-4DE7-8A53-65D6050BE3A7}" vid="{CF074C11-697F-48B1-95CC-C684841BE1A1}"/>
    </a:ext>
  </a:extLst>
</a:theme>
</file>

<file path=ppt/theme/theme8.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4_3_pips_templateB_Tentative_青</Template>
  <TotalTime>0</TotalTime>
  <Words>1183</Words>
  <Application>Microsoft Office PowerPoint</Application>
  <PresentationFormat>画面に合わせる (16:9)</PresentationFormat>
  <Paragraphs>255</Paragraphs>
  <Slides>12</Slides>
  <Notes>2</Notes>
  <HiddenSlides>0</HiddenSlides>
  <MMClips>0</MMClips>
  <ScaleCrop>false</ScaleCrop>
  <HeadingPairs>
    <vt:vector size="6" baseType="variant">
      <vt:variant>
        <vt:lpstr>使用されているフォント</vt:lpstr>
      </vt:variant>
      <vt:variant>
        <vt:i4>14</vt:i4>
      </vt:variant>
      <vt:variant>
        <vt:lpstr>テーマ</vt:lpstr>
      </vt:variant>
      <vt:variant>
        <vt:i4>7</vt:i4>
      </vt:variant>
      <vt:variant>
        <vt:lpstr>スライド タイトル</vt:lpstr>
      </vt:variant>
      <vt:variant>
        <vt:i4>12</vt:i4>
      </vt:variant>
    </vt:vector>
  </HeadingPairs>
  <TitlesOfParts>
    <vt:vector size="33" baseType="lpstr">
      <vt:lpstr>HGPｺﾞｼｯｸE</vt:lpstr>
      <vt:lpstr>Meiryo UI</vt:lpstr>
      <vt:lpstr>ＭＳ Ｐゴシック</vt:lpstr>
      <vt:lpstr>ＭＳ Ｐ明朝</vt:lpstr>
      <vt:lpstr>Yu Gothic UI</vt:lpstr>
      <vt:lpstr>メイリオ</vt:lpstr>
      <vt:lpstr>游ゴシック</vt:lpstr>
      <vt:lpstr>Arial</vt:lpstr>
      <vt:lpstr>Calibri</vt:lpstr>
      <vt:lpstr>Calibri Light</vt:lpstr>
      <vt:lpstr>Century</vt:lpstr>
      <vt:lpstr>Tahoma</vt:lpstr>
      <vt:lpstr>Times New Roman</vt:lpstr>
      <vt:lpstr>Wingdings</vt:lpstr>
      <vt:lpstr>デザインの設定</vt:lpstr>
      <vt:lpstr>1_メインスライド</vt:lpstr>
      <vt:lpstr>3_メインスライド</vt:lpstr>
      <vt:lpstr>2_メインスライド</vt:lpstr>
      <vt:lpstr>4_メインスライド</vt:lpstr>
      <vt:lpstr>デバイダー</vt:lpstr>
      <vt:lpstr>エンドスライド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2022-04-11T00:17:09Z</dcterms:created>
  <dcterms:modified xsi:type="dcterms:W3CDTF">2022-04-11T00:17:16Z</dcterms:modified>
</cp:coreProperties>
</file>