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4982" r:id="rId1"/>
    <p:sldMasterId id="2147485081" r:id="rId2"/>
    <p:sldMasterId id="2147485085" r:id="rId3"/>
    <p:sldMasterId id="2147485083" r:id="rId4"/>
    <p:sldMasterId id="2147485087" r:id="rId5"/>
    <p:sldMasterId id="2147485073" r:id="rId6"/>
    <p:sldMasterId id="2147485070" r:id="rId7"/>
    <p:sldMasterId id="2147485089" r:id="rId8"/>
  </p:sldMasterIdLst>
  <p:notesMasterIdLst>
    <p:notesMasterId r:id="rId18"/>
  </p:notesMasterIdLst>
  <p:handoutMasterIdLst>
    <p:handoutMasterId r:id="rId19"/>
  </p:handoutMasterIdLst>
  <p:sldIdLst>
    <p:sldId id="302" r:id="rId9"/>
    <p:sldId id="343" r:id="rId10"/>
    <p:sldId id="540" r:id="rId11"/>
    <p:sldId id="539" r:id="rId12"/>
    <p:sldId id="544" r:id="rId13"/>
    <p:sldId id="545" r:id="rId14"/>
    <p:sldId id="537" r:id="rId15"/>
    <p:sldId id="534" r:id="rId16"/>
    <p:sldId id="309" r:id="rId17"/>
  </p:sldIdLst>
  <p:sldSz cx="9144000" cy="5143500" type="screen16x9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64E6"/>
    <a:srgbClr val="4472C4"/>
    <a:srgbClr val="0000FF"/>
    <a:srgbClr val="EAEFF7"/>
    <a:srgbClr val="FBC8CE"/>
    <a:srgbClr val="F2F8EE"/>
    <a:srgbClr val="D2DEEF"/>
    <a:srgbClr val="DAE9F6"/>
    <a:srgbClr val="006AB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3EA010-129F-4469-A5C5-80EF7C33B80B}" v="8" dt="2022-04-21T10:44:46.2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5923" autoAdjust="0"/>
  </p:normalViewPr>
  <p:slideViewPr>
    <p:cSldViewPr snapToGrid="0" snapToObjects="1">
      <p:cViewPr varScale="1">
        <p:scale>
          <a:sx n="70" d="100"/>
          <a:sy n="70" d="100"/>
        </p:scale>
        <p:origin x="542" y="53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6" d="100"/>
          <a:sy n="76" d="100"/>
        </p:scale>
        <p:origin x="2918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28" Type="http://schemas.microsoft.com/office/2015/10/relationships/revisionInfo" Target="revisionInfo.xml"/><Relationship Id="rId10" Type="http://schemas.openxmlformats.org/officeDocument/2006/relationships/slide" Target="slides/slide2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noda Koichi (蓑田 幸一)" userId="S::minoda.koichi@jp.panasonic.com::2ed08a60-2bcb-475c-a9c2-ade36c5d632b" providerId="AD" clId="Web-{853EA010-129F-4469-A5C5-80EF7C33B80B}"/>
    <pc:docChg chg="modSld">
      <pc:chgData name="Minoda Koichi (蓑田 幸一)" userId="S::minoda.koichi@jp.panasonic.com::2ed08a60-2bcb-475c-a9c2-ade36c5d632b" providerId="AD" clId="Web-{853EA010-129F-4469-A5C5-80EF7C33B80B}" dt="2022-04-21T10:44:42.894" v="5"/>
      <pc:docMkLst>
        <pc:docMk/>
      </pc:docMkLst>
      <pc:sldChg chg="modSp">
        <pc:chgData name="Minoda Koichi (蓑田 幸一)" userId="S::minoda.koichi@jp.panasonic.com::2ed08a60-2bcb-475c-a9c2-ade36c5d632b" providerId="AD" clId="Web-{853EA010-129F-4469-A5C5-80EF7C33B80B}" dt="2022-04-21T10:44:42.894" v="5"/>
        <pc:sldMkLst>
          <pc:docMk/>
          <pc:sldMk cId="2109856498" sldId="534"/>
        </pc:sldMkLst>
        <pc:graphicFrameChg chg="mod modGraphic">
          <ac:chgData name="Minoda Koichi (蓑田 幸一)" userId="S::minoda.koichi@jp.panasonic.com::2ed08a60-2bcb-475c-a9c2-ade36c5d632b" providerId="AD" clId="Web-{853EA010-129F-4469-A5C5-80EF7C33B80B}" dt="2022-04-21T10:44:42.894" v="5"/>
          <ac:graphicFrameMkLst>
            <pc:docMk/>
            <pc:sldMk cId="2109856498" sldId="534"/>
            <ac:graphicFrameMk id="7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3B03E-5F20-4FE9-AE8F-91B893F34AB0}" type="datetimeFigureOut">
              <a:rPr kumimoji="1" lang="ja-JP" altLang="en-US" smtClean="0"/>
              <a:t>2022/4/22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EB71C-CB81-48F9-9CC9-1F57D1F34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38561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23280-4631-449D-B6CA-E374E1E336EF}" type="datetimeFigureOut">
              <a:rPr kumimoji="1" lang="ja-JP" altLang="en-US" smtClean="0"/>
              <a:t>2022/4/22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4F106-CE4D-4C0B-9204-00F638B8A09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51502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表紙-メイン_サブタイトル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 userDrawn="1"/>
        </p:nvSpPr>
        <p:spPr>
          <a:xfrm>
            <a:off x="6115719" y="12658"/>
            <a:ext cx="2990769" cy="253916"/>
          </a:xfrm>
          <a:prstGeom prst="rect">
            <a:avLst/>
          </a:prstGeom>
          <a:noFill/>
        </p:spPr>
        <p:txBody>
          <a:bodyPr wrap="square" lIns="27000" rIns="27000" rtlCol="0" anchor="ctr" anchorCtr="0">
            <a:spAutoFit/>
          </a:bodyPr>
          <a:lstStyle/>
          <a:p>
            <a:pPr marL="0" marR="0" lvl="0" indent="0" algn="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7678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67209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90683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01566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29602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2391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ページ・ロゴ入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 userDrawn="1"/>
        </p:nvGrpSpPr>
        <p:grpSpPr>
          <a:xfrm>
            <a:off x="771501" y="390780"/>
            <a:ext cx="7605760" cy="4344710"/>
            <a:chOff x="771501" y="390780"/>
            <a:chExt cx="7605760" cy="4344710"/>
          </a:xfrm>
        </p:grpSpPr>
        <p:pic>
          <p:nvPicPr>
            <p:cNvPr id="8" name="図 7"/>
            <p:cNvPicPr>
              <a:picLocks noChangeAspect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52445" y="2264512"/>
              <a:ext cx="2639111" cy="614477"/>
            </a:xfrm>
            <a:prstGeom prst="rect">
              <a:avLst/>
            </a:prstGeom>
          </p:spPr>
        </p:pic>
        <p:grpSp>
          <p:nvGrpSpPr>
            <p:cNvPr id="9" name="グループ化 8"/>
            <p:cNvGrpSpPr/>
            <p:nvPr userDrawn="1"/>
          </p:nvGrpSpPr>
          <p:grpSpPr>
            <a:xfrm>
              <a:off x="771501" y="390780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43" name="正方形/長方形 42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4" name="正方形/長方形 43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5" name="正方形/長方形 44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6" name="正方形/長方形 45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7" name="正方形/長方形 46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8" name="正方形/長方形 47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9" name="正方形/長方形 48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50" name="正方形/長方形 49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</p:grpSp>
        <p:grpSp>
          <p:nvGrpSpPr>
            <p:cNvPr id="10" name="グループ化 9"/>
            <p:cNvGrpSpPr/>
            <p:nvPr userDrawn="1"/>
          </p:nvGrpSpPr>
          <p:grpSpPr>
            <a:xfrm>
              <a:off x="771501" y="1469660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35" name="正方形/長方形 34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6" name="正方形/長方形 35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7" name="正方形/長方形 36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8" name="正方形/長方形 37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9" name="正方形/長方形 38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0" name="正方形/長方形 39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1" name="正方形/長方形 40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2" name="正方形/長方形 41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</p:grpSp>
        <p:sp>
          <p:nvSpPr>
            <p:cNvPr id="11" name="正方形/長方形 10"/>
            <p:cNvSpPr>
              <a:spLocks noChangeAspect="1"/>
            </p:cNvSpPr>
            <p:nvPr userDrawn="1"/>
          </p:nvSpPr>
          <p:spPr>
            <a:xfrm flipH="1" flipV="1">
              <a:off x="771501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 dirty="0"/>
            </a:p>
          </p:txBody>
        </p:sp>
        <p:sp>
          <p:nvSpPr>
            <p:cNvPr id="12" name="正方形/長方形 11"/>
            <p:cNvSpPr>
              <a:spLocks noChangeAspect="1"/>
            </p:cNvSpPr>
            <p:nvPr userDrawn="1"/>
          </p:nvSpPr>
          <p:spPr>
            <a:xfrm>
              <a:off x="1853140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 dirty="0"/>
            </a:p>
          </p:txBody>
        </p:sp>
        <p:sp>
          <p:nvSpPr>
            <p:cNvPr id="14" name="正方形/長方形 13"/>
            <p:cNvSpPr>
              <a:spLocks noChangeAspect="1"/>
            </p:cNvSpPr>
            <p:nvPr userDrawn="1"/>
          </p:nvSpPr>
          <p:spPr>
            <a:xfrm>
              <a:off x="7261334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 dirty="0"/>
            </a:p>
          </p:txBody>
        </p:sp>
        <p:sp>
          <p:nvSpPr>
            <p:cNvPr id="15" name="正方形/長方形 14"/>
            <p:cNvSpPr>
              <a:spLocks noChangeAspect="1"/>
            </p:cNvSpPr>
            <p:nvPr userDrawn="1"/>
          </p:nvSpPr>
          <p:spPr>
            <a:xfrm>
              <a:off x="8342972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 dirty="0"/>
            </a:p>
          </p:txBody>
        </p:sp>
        <p:grpSp>
          <p:nvGrpSpPr>
            <p:cNvPr id="17" name="グループ化 16"/>
            <p:cNvGrpSpPr/>
            <p:nvPr userDrawn="1"/>
          </p:nvGrpSpPr>
          <p:grpSpPr>
            <a:xfrm>
              <a:off x="771501" y="3627418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27" name="正方形/長方形 26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8" name="正方形/長方形 27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9" name="正方形/長方形 28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0" name="正方形/長方形 29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1" name="正方形/長方形 30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2" name="正方形/長方形 31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3" name="正方形/長方形 32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4" name="正方形/長方形 33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</p:grpSp>
        <p:grpSp>
          <p:nvGrpSpPr>
            <p:cNvPr id="18" name="グループ化 17"/>
            <p:cNvGrpSpPr/>
            <p:nvPr userDrawn="1"/>
          </p:nvGrpSpPr>
          <p:grpSpPr>
            <a:xfrm>
              <a:off x="771501" y="4700721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19" name="正方形/長方形 18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0" name="正方形/長方形 19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1" name="正方形/長方形 20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2" name="正方形/長方形 21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3" name="正方形/長方形 22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4" name="正方形/長方形 23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5" name="正方形/長方形 24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6" name="正方形/長方形 25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41807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4062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-メイン_サブタイトル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 userDrawn="1"/>
        </p:nvSpPr>
        <p:spPr>
          <a:xfrm>
            <a:off x="6115719" y="12658"/>
            <a:ext cx="2990769" cy="253916"/>
          </a:xfrm>
          <a:prstGeom prst="rect">
            <a:avLst/>
          </a:prstGeom>
          <a:noFill/>
        </p:spPr>
        <p:txBody>
          <a:bodyPr wrap="square" lIns="27000" rIns="27000" rtlCol="0" anchor="ctr" anchorCtr="0">
            <a:spAutoFit/>
          </a:bodyPr>
          <a:lstStyle/>
          <a:p>
            <a:pPr marL="0" marR="0" lvl="0" indent="0" algn="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1847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3" descr="logo_white_stacked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8013" y="948386"/>
            <a:ext cx="1834103" cy="58393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644" y="425093"/>
            <a:ext cx="1965764" cy="457698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499753" y="-1256"/>
            <a:ext cx="1646063" cy="1639966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 userDrawn="1"/>
        </p:nvSpPr>
        <p:spPr>
          <a:xfrm>
            <a:off x="7539989" y="4876459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タイトル プレースホルダー 2"/>
          <p:cNvSpPr>
            <a:spLocks noGrp="1"/>
          </p:cNvSpPr>
          <p:nvPr>
            <p:ph type="title"/>
          </p:nvPr>
        </p:nvSpPr>
        <p:spPr>
          <a:xfrm>
            <a:off x="576232" y="1829700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3464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>
          <a:xfrm>
            <a:off x="0" y="0"/>
            <a:ext cx="9144000" cy="605717"/>
          </a:xfrm>
          <a:prstGeom prst="rect">
            <a:avLst/>
          </a:prstGeom>
          <a:solidFill>
            <a:srgbClr val="E2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>
                <a:noFill/>
              </a:ln>
            </a:endParaRPr>
          </a:p>
        </p:txBody>
      </p:sp>
      <p:pic>
        <p:nvPicPr>
          <p:cNvPr id="24" name="図 2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830" y="4926424"/>
            <a:ext cx="724506" cy="168690"/>
          </a:xfrm>
          <a:prstGeom prst="rect">
            <a:avLst/>
          </a:prstGeom>
        </p:spPr>
      </p:pic>
      <p:cxnSp>
        <p:nvCxnSpPr>
          <p:cNvPr id="26" name="直線コネクタ 25"/>
          <p:cNvCxnSpPr/>
          <p:nvPr userDrawn="1"/>
        </p:nvCxnSpPr>
        <p:spPr>
          <a:xfrm>
            <a:off x="0" y="4860039"/>
            <a:ext cx="9144000" cy="0"/>
          </a:xfrm>
          <a:prstGeom prst="line">
            <a:avLst/>
          </a:prstGeom>
          <a:ln w="38100">
            <a:solidFill>
              <a:srgbClr val="E2E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スライド番号プレースホルダー 3"/>
          <p:cNvSpPr txBox="1">
            <a:spLocks/>
          </p:cNvSpPr>
          <p:nvPr userDrawn="1"/>
        </p:nvSpPr>
        <p:spPr>
          <a:xfrm>
            <a:off x="4304624" y="4916384"/>
            <a:ext cx="534753" cy="18941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27000" tIns="27000" rIns="27000" bIns="27000" rtlCol="0" anchor="ctr" anchorCtr="1"/>
          <a:lstStyle>
            <a:defPPr>
              <a:defRPr lang="ja-JP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kumimoji="1" sz="1100" kern="120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fld id="{EE88B8E2-C3DB-4B2A-ADFB-45BB59B1B2E8}" type="slidenum">
              <a:rPr lang="ja-JP" altLang="en-US" sz="900" b="1" smtClean="0">
                <a:solidFill>
                  <a:schemeClr val="tx1"/>
                </a:solidFill>
              </a:rPr>
              <a:pPr algn="ctr"/>
              <a:t>‹#›</a:t>
            </a:fld>
            <a:endParaRPr lang="ja-JP" altLang="en-US" sz="900" b="1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623098" y="4915445"/>
            <a:ext cx="1469263" cy="2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170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82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04">
          <p15:clr>
            <a:srgbClr val="F26B43"/>
          </p15:clr>
        </p15:guide>
        <p15:guide id="2" orient="horz" pos="2981">
          <p15:clr>
            <a:srgbClr val="F26B43"/>
          </p15:clr>
        </p15:guide>
        <p15:guide id="3" orient="horz" pos="3049">
          <p15:clr>
            <a:srgbClr val="F26B43"/>
          </p15:clr>
        </p15:guide>
        <p15:guide id="4" orient="horz" pos="316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>
          <a:xfrm>
            <a:off x="0" y="0"/>
            <a:ext cx="9144000" cy="605717"/>
          </a:xfrm>
          <a:prstGeom prst="rect">
            <a:avLst/>
          </a:prstGeom>
          <a:solidFill>
            <a:srgbClr val="E2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>
                <a:noFill/>
              </a:ln>
            </a:endParaRPr>
          </a:p>
        </p:txBody>
      </p:sp>
      <p:cxnSp>
        <p:nvCxnSpPr>
          <p:cNvPr id="26" name="直線コネクタ 25"/>
          <p:cNvCxnSpPr/>
          <p:nvPr userDrawn="1"/>
        </p:nvCxnSpPr>
        <p:spPr>
          <a:xfrm>
            <a:off x="0" y="4860039"/>
            <a:ext cx="9144000" cy="0"/>
          </a:xfrm>
          <a:prstGeom prst="line">
            <a:avLst/>
          </a:prstGeom>
          <a:ln w="38100">
            <a:solidFill>
              <a:srgbClr val="E2E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スライド番号プレースホルダー 3"/>
          <p:cNvSpPr txBox="1">
            <a:spLocks/>
          </p:cNvSpPr>
          <p:nvPr userDrawn="1"/>
        </p:nvSpPr>
        <p:spPr>
          <a:xfrm>
            <a:off x="4304624" y="4916384"/>
            <a:ext cx="534753" cy="18941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27000" tIns="27000" rIns="27000" bIns="27000" rtlCol="0" anchor="ctr" anchorCtr="1"/>
          <a:lstStyle>
            <a:defPPr>
              <a:defRPr lang="ja-JP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kumimoji="1" sz="1100" kern="120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fld id="{EE88B8E2-C3DB-4B2A-ADFB-45BB59B1B2E8}" type="slidenum">
              <a:rPr lang="ja-JP" altLang="en-US" sz="900" b="1" smtClean="0">
                <a:solidFill>
                  <a:schemeClr val="tx1"/>
                </a:solidFill>
              </a:rPr>
              <a:pPr algn="ctr"/>
              <a:t>‹#›</a:t>
            </a:fld>
            <a:endParaRPr lang="ja-JP" altLang="en-US" sz="900" b="1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23098" y="4915445"/>
            <a:ext cx="1469263" cy="21947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4309" y="142798"/>
            <a:ext cx="1387844" cy="323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313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86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04">
          <p15:clr>
            <a:srgbClr val="F26B43"/>
          </p15:clr>
        </p15:guide>
        <p15:guide id="2" orient="horz" pos="2981">
          <p15:clr>
            <a:srgbClr val="F26B43"/>
          </p15:clr>
        </p15:guide>
        <p15:guide id="3" orient="horz" pos="3049">
          <p15:clr>
            <a:srgbClr val="F26B43"/>
          </p15:clr>
        </p15:guide>
        <p15:guide id="4" orient="horz" pos="3162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>
          <a:xfrm>
            <a:off x="0" y="0"/>
            <a:ext cx="9144000" cy="605717"/>
          </a:xfrm>
          <a:prstGeom prst="rect">
            <a:avLst/>
          </a:prstGeom>
          <a:solidFill>
            <a:srgbClr val="E2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>
                <a:noFill/>
              </a:ln>
            </a:endParaRPr>
          </a:p>
        </p:txBody>
      </p:sp>
      <p:pic>
        <p:nvPicPr>
          <p:cNvPr id="24" name="図 2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830" y="4926424"/>
            <a:ext cx="724506" cy="168690"/>
          </a:xfrm>
          <a:prstGeom prst="rect">
            <a:avLst/>
          </a:prstGeom>
        </p:spPr>
      </p:pic>
      <p:cxnSp>
        <p:nvCxnSpPr>
          <p:cNvPr id="26" name="直線コネクタ 25"/>
          <p:cNvCxnSpPr/>
          <p:nvPr userDrawn="1"/>
        </p:nvCxnSpPr>
        <p:spPr>
          <a:xfrm>
            <a:off x="0" y="4860039"/>
            <a:ext cx="9144000" cy="0"/>
          </a:xfrm>
          <a:prstGeom prst="line">
            <a:avLst/>
          </a:prstGeom>
          <a:ln w="38100">
            <a:solidFill>
              <a:srgbClr val="E2E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スライド番号プレースホルダー 3"/>
          <p:cNvSpPr txBox="1">
            <a:spLocks/>
          </p:cNvSpPr>
          <p:nvPr userDrawn="1"/>
        </p:nvSpPr>
        <p:spPr>
          <a:xfrm>
            <a:off x="4304624" y="4916384"/>
            <a:ext cx="534753" cy="18941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27000" tIns="27000" rIns="27000" bIns="27000" rtlCol="0" anchor="ctr" anchorCtr="1"/>
          <a:lstStyle>
            <a:defPPr>
              <a:defRPr lang="ja-JP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kumimoji="1" sz="1100" kern="120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fld id="{EE88B8E2-C3DB-4B2A-ADFB-45BB59B1B2E8}" type="slidenum">
              <a:rPr lang="ja-JP" altLang="en-US" sz="900" b="1" smtClean="0">
                <a:solidFill>
                  <a:schemeClr val="tx1"/>
                </a:solidFill>
              </a:rPr>
              <a:pPr algn="ctr"/>
              <a:t>‹#›</a:t>
            </a:fld>
            <a:endParaRPr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7" name="AutoShape 13"/>
          <p:cNvSpPr>
            <a:spLocks noChangeArrowheads="1"/>
          </p:cNvSpPr>
          <p:nvPr userDrawn="1"/>
        </p:nvSpPr>
        <p:spPr bwMode="auto">
          <a:xfrm>
            <a:off x="7633096" y="4932487"/>
            <a:ext cx="1440000" cy="1440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37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1" i="0" u="none" strike="noStrike" kern="0" cap="none" spc="0" normalizeH="0" baseline="0" noProof="0" dirty="0">
                <a:ln>
                  <a:noFill/>
                </a:ln>
                <a:solidFill>
                  <a:srgbClr val="FF5050"/>
                </a:solidFill>
                <a:effectLst/>
                <a:uLnTx/>
                <a:uFillTx/>
                <a:latin typeface="Calibri" panose="020F0502020204030204" pitchFamily="34" charset="0"/>
                <a:ea typeface="HGPｺﾞｼｯｸE" pitchFamily="50" charset="-128"/>
                <a:cs typeface="+mn-cs"/>
              </a:rPr>
              <a:t>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35821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84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04">
          <p15:clr>
            <a:srgbClr val="F26B43"/>
          </p15:clr>
        </p15:guide>
        <p15:guide id="2" orient="horz" pos="2981">
          <p15:clr>
            <a:srgbClr val="F26B43"/>
          </p15:clr>
        </p15:guide>
        <p15:guide id="3" orient="horz" pos="3049">
          <p15:clr>
            <a:srgbClr val="F26B43"/>
          </p15:clr>
        </p15:guide>
        <p15:guide id="4" orient="horz" pos="3162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>
          <a:xfrm>
            <a:off x="0" y="0"/>
            <a:ext cx="9144000" cy="605717"/>
          </a:xfrm>
          <a:prstGeom prst="rect">
            <a:avLst/>
          </a:prstGeom>
          <a:solidFill>
            <a:srgbClr val="E2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>
                <a:noFill/>
              </a:ln>
            </a:endParaRPr>
          </a:p>
        </p:txBody>
      </p:sp>
      <p:cxnSp>
        <p:nvCxnSpPr>
          <p:cNvPr id="26" name="直線コネクタ 25"/>
          <p:cNvCxnSpPr/>
          <p:nvPr userDrawn="1"/>
        </p:nvCxnSpPr>
        <p:spPr>
          <a:xfrm>
            <a:off x="0" y="4860039"/>
            <a:ext cx="9144000" cy="0"/>
          </a:xfrm>
          <a:prstGeom prst="line">
            <a:avLst/>
          </a:prstGeom>
          <a:ln w="38100">
            <a:solidFill>
              <a:srgbClr val="E2E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スライド番号プレースホルダー 3"/>
          <p:cNvSpPr txBox="1">
            <a:spLocks/>
          </p:cNvSpPr>
          <p:nvPr userDrawn="1"/>
        </p:nvSpPr>
        <p:spPr>
          <a:xfrm>
            <a:off x="4304624" y="4916384"/>
            <a:ext cx="534753" cy="18941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27000" tIns="27000" rIns="27000" bIns="27000" rtlCol="0" anchor="ctr" anchorCtr="1"/>
          <a:lstStyle>
            <a:defPPr>
              <a:defRPr lang="ja-JP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kumimoji="1" sz="1100" kern="120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fld id="{EE88B8E2-C3DB-4B2A-ADFB-45BB59B1B2E8}" type="slidenum">
              <a:rPr lang="ja-JP" altLang="en-US" sz="900" b="1" smtClean="0">
                <a:solidFill>
                  <a:schemeClr val="tx1"/>
                </a:solidFill>
              </a:rPr>
              <a:pPr algn="ctr"/>
              <a:t>‹#›</a:t>
            </a:fld>
            <a:endParaRPr lang="ja-JP" altLang="en-US" sz="900" b="1" dirty="0">
              <a:solidFill>
                <a:schemeClr val="tx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4309" y="142798"/>
            <a:ext cx="1387844" cy="323138"/>
          </a:xfrm>
          <a:prstGeom prst="rect">
            <a:avLst/>
          </a:prstGeom>
        </p:spPr>
      </p:pic>
      <p:sp>
        <p:nvSpPr>
          <p:cNvPr id="8" name="AutoShape 13"/>
          <p:cNvSpPr>
            <a:spLocks noChangeArrowheads="1"/>
          </p:cNvSpPr>
          <p:nvPr userDrawn="1"/>
        </p:nvSpPr>
        <p:spPr bwMode="auto">
          <a:xfrm>
            <a:off x="7633096" y="4932487"/>
            <a:ext cx="1440000" cy="1440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37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1" i="0" u="none" strike="noStrike" kern="0" cap="none" spc="0" normalizeH="0" baseline="0" noProof="0" dirty="0">
                <a:ln>
                  <a:noFill/>
                </a:ln>
                <a:solidFill>
                  <a:srgbClr val="FF5050"/>
                </a:solidFill>
                <a:effectLst/>
                <a:uLnTx/>
                <a:uFillTx/>
                <a:latin typeface="Calibri" panose="020F0502020204030204" pitchFamily="34" charset="0"/>
                <a:ea typeface="HGPｺﾞｼｯｸE" pitchFamily="50" charset="-128"/>
                <a:cs typeface="+mn-cs"/>
              </a:rPr>
              <a:t>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2841024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04">
          <p15:clr>
            <a:srgbClr val="F26B43"/>
          </p15:clr>
        </p15:guide>
        <p15:guide id="2" orient="horz" pos="2981">
          <p15:clr>
            <a:srgbClr val="F26B43"/>
          </p15:clr>
        </p15:guide>
        <p15:guide id="3" orient="horz" pos="3049">
          <p15:clr>
            <a:srgbClr val="F26B43"/>
          </p15:clr>
        </p15:guide>
        <p15:guide id="4" orient="horz" pos="3162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4290" y="4506743"/>
            <a:ext cx="1507770" cy="351061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 userDrawn="1"/>
        </p:nvSpPr>
        <p:spPr>
          <a:xfrm>
            <a:off x="158496" y="4693212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tabLst/>
            </a:pPr>
            <a:r>
              <a:rPr kumimoji="1" lang="en-US" altLang="ja-JP" sz="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1707390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58026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55">
          <p15:clr>
            <a:srgbClr val="F26B43"/>
          </p15:clr>
        </p15:guide>
        <p15:guide id="2" pos="462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13" dirty="0"/>
          </a:p>
        </p:txBody>
      </p:sp>
      <p:sp>
        <p:nvSpPr>
          <p:cNvPr id="3" name="テキスト ボックス 2"/>
          <p:cNvSpPr txBox="1"/>
          <p:nvPr userDrawn="1"/>
        </p:nvSpPr>
        <p:spPr>
          <a:xfrm>
            <a:off x="7547088" y="4869996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" name="グループ化 3"/>
          <p:cNvGrpSpPr/>
          <p:nvPr userDrawn="1"/>
        </p:nvGrpSpPr>
        <p:grpSpPr>
          <a:xfrm>
            <a:off x="771501" y="390780"/>
            <a:ext cx="7605760" cy="4344710"/>
            <a:chOff x="771501" y="390780"/>
            <a:chExt cx="7605760" cy="4344710"/>
          </a:xfrm>
        </p:grpSpPr>
        <p:pic>
          <p:nvPicPr>
            <p:cNvPr id="5" name="図 4"/>
            <p:cNvPicPr>
              <a:picLocks noChangeAspect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52445" y="2264512"/>
              <a:ext cx="2639111" cy="614477"/>
            </a:xfrm>
            <a:prstGeom prst="rect">
              <a:avLst/>
            </a:prstGeom>
          </p:spPr>
        </p:pic>
        <p:grpSp>
          <p:nvGrpSpPr>
            <p:cNvPr id="6" name="グループ化 5"/>
            <p:cNvGrpSpPr/>
            <p:nvPr userDrawn="1"/>
          </p:nvGrpSpPr>
          <p:grpSpPr>
            <a:xfrm>
              <a:off x="771501" y="390780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38" name="正方形/長方形 37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9" name="正方形/長方形 38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0" name="正方形/長方形 39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1" name="正方形/長方形 40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2" name="正方形/長方形 41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3" name="正方形/長方形 42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4" name="正方形/長方形 43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5" name="正方形/長方形 44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</p:grpSp>
        <p:grpSp>
          <p:nvGrpSpPr>
            <p:cNvPr id="7" name="グループ化 6"/>
            <p:cNvGrpSpPr/>
            <p:nvPr userDrawn="1"/>
          </p:nvGrpSpPr>
          <p:grpSpPr>
            <a:xfrm>
              <a:off x="771501" y="1469660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30" name="正方形/長方形 29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1" name="正方形/長方形 30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2" name="正方形/長方形 31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3" name="正方形/長方形 32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4" name="正方形/長方形 33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5" name="正方形/長方形 34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6" name="正方形/長方形 35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7" name="正方形/長方形 36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</p:grpSp>
        <p:sp>
          <p:nvSpPr>
            <p:cNvPr id="8" name="正方形/長方形 7"/>
            <p:cNvSpPr>
              <a:spLocks noChangeAspect="1"/>
            </p:cNvSpPr>
            <p:nvPr userDrawn="1"/>
          </p:nvSpPr>
          <p:spPr>
            <a:xfrm flipH="1" flipV="1">
              <a:off x="771501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 dirty="0"/>
            </a:p>
          </p:txBody>
        </p:sp>
        <p:sp>
          <p:nvSpPr>
            <p:cNvPr id="9" name="正方形/長方形 8"/>
            <p:cNvSpPr>
              <a:spLocks noChangeAspect="1"/>
            </p:cNvSpPr>
            <p:nvPr userDrawn="1"/>
          </p:nvSpPr>
          <p:spPr>
            <a:xfrm>
              <a:off x="1853140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 dirty="0"/>
            </a:p>
          </p:txBody>
        </p:sp>
        <p:sp>
          <p:nvSpPr>
            <p:cNvPr id="10" name="正方形/長方形 9"/>
            <p:cNvSpPr>
              <a:spLocks noChangeAspect="1"/>
            </p:cNvSpPr>
            <p:nvPr userDrawn="1"/>
          </p:nvSpPr>
          <p:spPr>
            <a:xfrm>
              <a:off x="7261334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 dirty="0"/>
            </a:p>
          </p:txBody>
        </p:sp>
        <p:sp>
          <p:nvSpPr>
            <p:cNvPr id="11" name="正方形/長方形 10"/>
            <p:cNvSpPr>
              <a:spLocks noChangeAspect="1"/>
            </p:cNvSpPr>
            <p:nvPr userDrawn="1"/>
          </p:nvSpPr>
          <p:spPr>
            <a:xfrm>
              <a:off x="8342972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 dirty="0"/>
            </a:p>
          </p:txBody>
        </p:sp>
        <p:grpSp>
          <p:nvGrpSpPr>
            <p:cNvPr id="12" name="グループ化 11"/>
            <p:cNvGrpSpPr/>
            <p:nvPr userDrawn="1"/>
          </p:nvGrpSpPr>
          <p:grpSpPr>
            <a:xfrm>
              <a:off x="771501" y="3627418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22" name="正方形/長方形 21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3" name="正方形/長方形 22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4" name="正方形/長方形 23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5" name="正方形/長方形 24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6" name="正方形/長方形 25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7" name="正方形/長方形 26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8" name="正方形/長方形 27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9" name="正方形/長方形 28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</p:grpSp>
        <p:grpSp>
          <p:nvGrpSpPr>
            <p:cNvPr id="13" name="グループ化 12"/>
            <p:cNvGrpSpPr/>
            <p:nvPr userDrawn="1"/>
          </p:nvGrpSpPr>
          <p:grpSpPr>
            <a:xfrm>
              <a:off x="771501" y="4700721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14" name="正方形/長方形 13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15" name="正方形/長方形 14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16" name="正方形/長方形 15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17" name="正方形/長方形 16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18" name="正方形/長方形 17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19" name="正方形/長方形 18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0" name="正方形/長方形 19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1" name="正方形/長方形 20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68845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7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/>
          <p:nvPr userDrawn="1"/>
        </p:nvSpPr>
        <p:spPr>
          <a:xfrm>
            <a:off x="0" y="14790"/>
            <a:ext cx="9144000" cy="611511"/>
          </a:xfrm>
          <a:prstGeom prst="rect">
            <a:avLst/>
          </a:prstGeom>
          <a:solidFill>
            <a:srgbClr val="6464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1" name="スライド番号プレースホルダー 3"/>
          <p:cNvSpPr txBox="1">
            <a:spLocks/>
          </p:cNvSpPr>
          <p:nvPr userDrawn="1"/>
        </p:nvSpPr>
        <p:spPr>
          <a:xfrm>
            <a:off x="4304624" y="4916384"/>
            <a:ext cx="534753" cy="18941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27000" tIns="27000" rIns="27000" bIns="27000" rtlCol="0" anchor="ctr" anchorCtr="1"/>
          <a:lstStyle>
            <a:defPPr>
              <a:defRPr lang="ja-JP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kumimoji="1" sz="1100" kern="120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fld id="{EE88B8E2-C3DB-4B2A-ADFB-45BB59B1B2E8}" type="slidenum">
              <a:rPr lang="ja-JP" altLang="en-US" sz="900" b="1" smtClean="0">
                <a:solidFill>
                  <a:schemeClr val="tx1"/>
                </a:solidFill>
              </a:rPr>
              <a:pPr algn="ctr"/>
              <a:t>‹#›</a:t>
            </a:fld>
            <a:endParaRPr lang="ja-JP" altLang="en-US" sz="900" b="1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65" y="198228"/>
            <a:ext cx="1220649" cy="284209"/>
          </a:xfrm>
          <a:prstGeom prst="rect">
            <a:avLst/>
          </a:prstGeom>
        </p:spPr>
      </p:pic>
      <p:cxnSp>
        <p:nvCxnSpPr>
          <p:cNvPr id="5" name="直線コネクタ 4"/>
          <p:cNvCxnSpPr/>
          <p:nvPr userDrawn="1"/>
        </p:nvCxnSpPr>
        <p:spPr>
          <a:xfrm>
            <a:off x="0" y="4858328"/>
            <a:ext cx="9144000" cy="0"/>
          </a:xfrm>
          <a:prstGeom prst="line">
            <a:avLst/>
          </a:prstGeom>
          <a:ln w="57150">
            <a:solidFill>
              <a:srgbClr val="6464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図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70" y="4915096"/>
            <a:ext cx="1917474" cy="186720"/>
          </a:xfrm>
          <a:prstGeom prst="rect">
            <a:avLst/>
          </a:prstGeom>
        </p:spPr>
      </p:pic>
      <p:sp>
        <p:nvSpPr>
          <p:cNvPr id="14" name="AutoShape 13"/>
          <p:cNvSpPr>
            <a:spLocks noChangeArrowheads="1"/>
          </p:cNvSpPr>
          <p:nvPr userDrawn="1"/>
        </p:nvSpPr>
        <p:spPr bwMode="auto">
          <a:xfrm>
            <a:off x="7566049" y="4938311"/>
            <a:ext cx="1440000" cy="1440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 pitchFamily="34" charset="0"/>
                <a:ea typeface="HGPｺﾞｼｯｸE" pitchFamily="50" charset="-128"/>
                <a:cs typeface="+mn-cs"/>
              </a:rPr>
              <a:t>Authorized Partner</a:t>
            </a:r>
          </a:p>
        </p:txBody>
      </p:sp>
    </p:spTree>
    <p:extLst>
      <p:ext uri="{BB962C8B-B14F-4D97-AF65-F5344CB8AC3E}">
        <p14:creationId xmlns:p14="http://schemas.microsoft.com/office/powerpoint/2010/main" val="286945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90" r:id="rId1"/>
    <p:sldLayoutId id="214748509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647837" y="1568726"/>
            <a:ext cx="8096535" cy="1323439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r>
              <a:rPr lang="en-GB" altLang="ja-JP" sz="2800" b="1" dirty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Video Surveillance Software </a:t>
            </a:r>
            <a:br>
              <a:rPr lang="en-GB" altLang="ja-JP" sz="2800" b="1" dirty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altLang="ja-JP" sz="2800" b="1" dirty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WV-ASM300 series Ver.5.0 version up contents</a:t>
            </a:r>
            <a:br>
              <a:rPr lang="en-GB" altLang="ja-JP" sz="2800" b="1" dirty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altLang="ja-JP" sz="2400" b="1" dirty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April 2022 -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647838" y="3793154"/>
            <a:ext cx="3539675" cy="830997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Model : WV-ASM300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dirty="0">
                <a:solidFill>
                  <a:prstClr val="black"/>
                </a:solidFill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Document Version : 1.00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Tahoma" panose="020B0604030504040204" pitchFamily="34" charset="0"/>
              <a:cs typeface="Calibri Light" panose="020F030202020403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Apr. 2022</a:t>
            </a:r>
          </a:p>
        </p:txBody>
      </p:sp>
    </p:spTree>
    <p:extLst>
      <p:ext uri="{BB962C8B-B14F-4D97-AF65-F5344CB8AC3E}">
        <p14:creationId xmlns:p14="http://schemas.microsoft.com/office/powerpoint/2010/main" val="1590656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 txBox="1">
            <a:spLocks/>
          </p:cNvSpPr>
          <p:nvPr/>
        </p:nvSpPr>
        <p:spPr>
          <a:xfrm>
            <a:off x="245064" y="4785"/>
            <a:ext cx="8542732" cy="599104"/>
          </a:xfrm>
          <a:prstGeom prst="rect">
            <a:avLst/>
          </a:prstGeom>
        </p:spPr>
        <p:txBody>
          <a:bodyPr bIns="0"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ja-JP" sz="3200" dirty="0"/>
              <a:t>Contents</a:t>
            </a:r>
            <a:endParaRPr lang="en-US" sz="32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038439"/>
              </p:ext>
            </p:extLst>
          </p:nvPr>
        </p:nvGraphicFramePr>
        <p:xfrm>
          <a:off x="722672" y="1758708"/>
          <a:ext cx="7475220" cy="1219200"/>
        </p:xfrm>
        <a:graphic>
          <a:graphicData uri="http://schemas.openxmlformats.org/drawingml/2006/table">
            <a:tbl>
              <a:tblPr/>
              <a:tblGrid>
                <a:gridCol w="6474600">
                  <a:extLst>
                    <a:ext uri="{9D8B030D-6E8A-4147-A177-3AD203B41FA5}">
                      <a16:colId xmlns:a16="http://schemas.microsoft.com/office/drawing/2014/main" val="1975445205"/>
                    </a:ext>
                  </a:extLst>
                </a:gridCol>
                <a:gridCol w="1000620">
                  <a:extLst>
                    <a:ext uri="{9D8B030D-6E8A-4147-A177-3AD203B41FA5}">
                      <a16:colId xmlns:a16="http://schemas.microsoft.com/office/drawing/2014/main" val="2649084303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400" b="1" i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Items​</a:t>
                      </a:r>
                      <a:r>
                        <a:rPr lang="en-US" altLang="ja-JP" sz="1400" b="1" i="0" dirty="0">
                          <a:solidFill>
                            <a:srgbClr val="FFFFFF"/>
                          </a:solidFill>
                          <a:effectLst/>
                          <a:ea typeface="Calibri" panose="020F0502020204030204" pitchFamily="34" charset="0"/>
                        </a:rPr>
                        <a:t>​</a:t>
                      </a:r>
                      <a:endParaRPr lang="en-US" altLang="ja-JP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>
                    <a:lnL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5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400" b="1" i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Sheet</a:t>
                      </a:r>
                      <a:r>
                        <a:rPr lang="en-US" altLang="ja-JP" sz="1400" b="1" i="0" dirty="0">
                          <a:solidFill>
                            <a:srgbClr val="FFFFFF"/>
                          </a:solidFill>
                          <a:effectLst/>
                          <a:ea typeface="Calibri" panose="020F0502020204030204" pitchFamily="34" charset="0"/>
                        </a:rPr>
                        <a:t>​</a:t>
                      </a:r>
                      <a:endParaRPr lang="en-US" altLang="ja-JP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anchor="ctr">
                    <a:lnL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5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733854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lvl="0" indent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/>
                      </a:pPr>
                      <a:r>
                        <a:rPr lang="en-US" altLang="ja-JP" sz="140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1. Change the notation of the company</a:t>
                      </a:r>
                      <a:endParaRPr lang="ja-JP" altLang="en-US" sz="1400" dirty="0">
                        <a:latin typeface="Calibri" panose="020F0502020204030204" pitchFamily="34" charset="0"/>
                        <a:ea typeface="Yu Gothic UI" panose="020B05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5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altLang="ja-JP" sz="1400" b="0" i="0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</a:rPr>
                        <a:t>​</a:t>
                      </a:r>
                      <a:endParaRPr lang="en-US" altLang="ja-JP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5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135167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New product Support</a:t>
                      </a:r>
                      <a:endParaRPr lang="en-US" altLang="ja-JP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altLang="ja-JP" sz="1400" b="0" i="0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</a:rPr>
                        <a:t>3​</a:t>
                      </a:r>
                      <a:endParaRPr lang="en-US" altLang="ja-JP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21963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New product Support  -</a:t>
                      </a:r>
                      <a:r>
                        <a:rPr lang="en-US" sz="1400" b="0" i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Multi-sensor camera</a:t>
                      </a:r>
                      <a:endParaRPr lang="en-GB" altLang="ja-JP" sz="14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altLang="ja-JP" b="0" i="0" dirty="0">
                          <a:solidFill>
                            <a:srgbClr val="000000"/>
                          </a:solidFill>
                          <a:effectLst/>
                        </a:rPr>
                        <a:t>4,5</a:t>
                      </a:r>
                    </a:p>
                  </a:txBody>
                  <a:tcPr>
                    <a:lnL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84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28634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722672" y="3250128"/>
            <a:ext cx="49342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n"/>
            </a:pPr>
            <a:r>
              <a:rPr lang="en-US" altLang="ja-JP" sz="1400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Software Version No. : </a:t>
            </a:r>
            <a:r>
              <a:rPr lang="ja-JP" altLang="en-US" sz="1400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V</a:t>
            </a:r>
            <a:r>
              <a:rPr lang="en-US" altLang="ja-JP" sz="1400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5.0</a:t>
            </a:r>
            <a:endParaRPr lang="ja-JP" altLang="en-US" sz="1400" dirty="0">
              <a:latin typeface="Calibri" panose="020F0502020204030204" pitchFamily="34" charset="0"/>
              <a:ea typeface="Yu Gothic UI" panose="020B0500000000000000" pitchFamily="50" charset="-128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n"/>
            </a:pPr>
            <a:r>
              <a:rPr lang="en-US" altLang="ja-JP" sz="1400" dirty="0"/>
              <a:t>Release date on the global site </a:t>
            </a:r>
            <a:r>
              <a:rPr lang="en-US" altLang="ja-JP" sz="1400" dirty="0">
                <a:latin typeface="Calibri" panose="020F0502020204030204" pitchFamily="34" charset="0"/>
                <a:ea typeface="Yu Gothic UI" panose="020B0500000000000000" pitchFamily="50" charset="-128"/>
                <a:cs typeface="Calibri" panose="020F0502020204030204" pitchFamily="34" charset="0"/>
              </a:rPr>
              <a:t>: Apr. 2022</a:t>
            </a:r>
            <a:endParaRPr lang="ja-JP" altLang="en-US" sz="1400" dirty="0">
              <a:latin typeface="Calibri" panose="020F0502020204030204" pitchFamily="34" charset="0"/>
              <a:ea typeface="Yu Gothic UI" panose="020B0500000000000000" pitchFamily="50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877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4"/>
          <p:cNvSpPr txBox="1">
            <a:spLocks/>
          </p:cNvSpPr>
          <p:nvPr/>
        </p:nvSpPr>
        <p:spPr>
          <a:xfrm>
            <a:off x="280329" y="70060"/>
            <a:ext cx="8464073" cy="531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lvl="0" algn="l">
              <a:defRPr/>
            </a:pPr>
            <a:r>
              <a:rPr lang="en-GB" altLang="ja-JP" sz="2800" b="0" dirty="0">
                <a:solidFill>
                  <a:srgbClr val="6464E6"/>
                </a:solidFill>
                <a:latin typeface="Calibri"/>
              </a:rPr>
              <a:t>1. Change the notation of the company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3133" y="747511"/>
            <a:ext cx="1455387" cy="566162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Yu Gothic UI Semibold" panose="020B0700000000000000" pitchFamily="50" charset="-128"/>
                <a:cs typeface="Calibri" panose="020F0502020204030204" pitchFamily="34" charset="0"/>
              </a:rPr>
              <a:t>Improvement​</a:t>
            </a: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3133" y="747511"/>
            <a:ext cx="1455387" cy="566162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lvl="0" algn="ctr">
              <a:defRPr/>
            </a:pPr>
            <a:r>
              <a:rPr lang="en-US" altLang="ja-JP" dirty="0">
                <a:solidFill>
                  <a:prstClr val="white"/>
                </a:solidFill>
              </a:rPr>
              <a:t>Target</a:t>
            </a:r>
          </a:p>
          <a:p>
            <a:pPr lvl="0" algn="ctr">
              <a:defRPr/>
            </a:pPr>
            <a:r>
              <a:rPr lang="en-US" altLang="ja-JP" dirty="0">
                <a:solidFill>
                  <a:prstClr val="white"/>
                </a:solidFill>
              </a:rPr>
              <a:t>Product</a:t>
            </a: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テキスト プレースホルダー 14"/>
          <p:cNvSpPr txBox="1">
            <a:spLocks/>
          </p:cNvSpPr>
          <p:nvPr/>
        </p:nvSpPr>
        <p:spPr>
          <a:xfrm>
            <a:off x="1593097" y="745855"/>
            <a:ext cx="4700686" cy="558150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fontAlgn="auto">
              <a:spcAft>
                <a:spcPts val="0"/>
              </a:spcAft>
              <a:buNone/>
              <a:defRPr/>
            </a:pPr>
            <a:r>
              <a:rPr lang="en-US" altLang="ja-JP" sz="1600" dirty="0">
                <a:solidFill>
                  <a:prstClr val="black"/>
                </a:solidFill>
                <a:latin typeface="Calibri" panose="020F0502020204030204" pitchFamily="34" charset="0"/>
                <a:ea typeface="游ゴシック" panose="020B0400000000000000" pitchFamily="50" charset="-128"/>
                <a:cs typeface="Calibri" panose="020F0502020204030204" pitchFamily="34" charset="0"/>
              </a:rPr>
              <a:t>Video Surveillance Software</a:t>
            </a:r>
          </a:p>
          <a:p>
            <a:pPr marL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ja-JP" sz="1400" dirty="0">
                <a:solidFill>
                  <a:prstClr val="black"/>
                </a:solidFill>
                <a:latin typeface="Calibri" panose="020F0502020204030204" pitchFamily="34" charset="0"/>
                <a:ea typeface="游ゴシック" panose="020B0400000000000000" pitchFamily="50" charset="-128"/>
                <a:cs typeface="Calibri" panose="020F0502020204030204" pitchFamily="34" charset="0"/>
              </a:rPr>
              <a:t>[ASM300]</a:t>
            </a:r>
          </a:p>
        </p:txBody>
      </p:sp>
      <p:sp>
        <p:nvSpPr>
          <p:cNvPr id="10" name="テキスト プレースホルダー 2"/>
          <p:cNvSpPr txBox="1">
            <a:spLocks/>
          </p:cNvSpPr>
          <p:nvPr/>
        </p:nvSpPr>
        <p:spPr>
          <a:xfrm>
            <a:off x="663787" y="2047137"/>
            <a:ext cx="8205892" cy="2723916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 fontAlgn="base">
              <a:buFont typeface="Wingdings" panose="05000000000000000000" pitchFamily="2" charset="2"/>
              <a:buChar char="ü"/>
            </a:pPr>
            <a:r>
              <a:rPr lang="en-GB" altLang="ja-JP" sz="1400" dirty="0">
                <a:latin typeface="+mj-lt"/>
              </a:rPr>
              <a:t>Company name  </a:t>
            </a:r>
            <a:r>
              <a:rPr lang="en-US" altLang="ja-JP" sz="1400" dirty="0">
                <a:latin typeface="+mj-lt"/>
              </a:rPr>
              <a:t>​:  </a:t>
            </a:r>
            <a:r>
              <a:rPr lang="en-GB" altLang="ja-JP" sz="1400" dirty="0">
                <a:latin typeface="+mj-lt"/>
              </a:rPr>
              <a:t>Panasonic i-PRO Sensing Solutions Co., Ltd.  </a:t>
            </a:r>
            <a:r>
              <a:rPr lang="en-US" altLang="ja-JP" sz="1400" dirty="0"/>
              <a:t>→</a:t>
            </a:r>
            <a:r>
              <a:rPr lang="en-GB" altLang="ja-JP" sz="1400" dirty="0">
                <a:latin typeface="+mj-lt"/>
              </a:rPr>
              <a:t>  i-PRO Co., Ltd.</a:t>
            </a:r>
            <a:r>
              <a:rPr lang="en-US" altLang="ja-JP" sz="1400" dirty="0">
                <a:latin typeface="+mj-lt"/>
              </a:rPr>
              <a:t>​</a:t>
            </a:r>
          </a:p>
          <a:p>
            <a:pPr marL="0" indent="0" fontAlgn="base">
              <a:buNone/>
            </a:pPr>
            <a:endParaRPr lang="en-US" altLang="ja-JP" sz="600" dirty="0">
              <a:latin typeface="+mj-lt"/>
            </a:endParaRPr>
          </a:p>
          <a:p>
            <a:pPr marL="269875" indent="-269875">
              <a:buFont typeface="Wingdings" panose="05000000000000000000" pitchFamily="2" charset="2"/>
              <a:buChar char="ü"/>
            </a:pPr>
            <a:r>
              <a:rPr lang="en-US" altLang="ja-JP" sz="1400" dirty="0">
                <a:latin typeface="+mj-lt"/>
              </a:rPr>
              <a:t>Install Directory  :  %PROGRAMFILES(x86)%\Panasonic\ASM300 </a:t>
            </a:r>
          </a:p>
          <a:p>
            <a:pPr marL="0" indent="0">
              <a:buNone/>
            </a:pPr>
            <a:r>
              <a:rPr lang="en-US" altLang="ja-JP" sz="1400" dirty="0">
                <a:latin typeface="+mj-lt"/>
              </a:rPr>
              <a:t>                                                                                                       → %PROGRAMFILES(x86)%\i-PRO\ASM300</a:t>
            </a:r>
          </a:p>
          <a:p>
            <a:pPr marL="0" indent="0">
              <a:buNone/>
            </a:pPr>
            <a:endParaRPr lang="ja-JP" altLang="en-US" sz="600" dirty="0">
              <a:latin typeface="+mj-lt"/>
            </a:endParaRPr>
          </a:p>
          <a:p>
            <a:pPr marL="269875" indent="-269875">
              <a:buFont typeface="Wingdings" panose="05000000000000000000" pitchFamily="2" charset="2"/>
              <a:buChar char="ü"/>
            </a:pPr>
            <a:r>
              <a:rPr lang="en-US" altLang="ja-JP" sz="1400" dirty="0">
                <a:latin typeface="+mj-lt"/>
              </a:rPr>
              <a:t>Name of alarm protocol  :  Panasonic alarm protocol  </a:t>
            </a:r>
            <a:r>
              <a:rPr lang="en-US" altLang="ja-JP" sz="1400" dirty="0"/>
              <a:t>→</a:t>
            </a:r>
            <a:r>
              <a:rPr lang="en-US" altLang="ja-JP" sz="1400" dirty="0">
                <a:latin typeface="+mj-lt"/>
              </a:rPr>
              <a:t> TCP alarm notification</a:t>
            </a:r>
          </a:p>
          <a:p>
            <a:pPr marL="269875" indent="-269875">
              <a:buFont typeface="Wingdings" panose="05000000000000000000" pitchFamily="2" charset="2"/>
              <a:buChar char="ü"/>
            </a:pPr>
            <a:endParaRPr lang="en-US" altLang="ja-JP" sz="600" dirty="0">
              <a:latin typeface="+mj-lt"/>
            </a:endParaRPr>
          </a:p>
          <a:p>
            <a:pPr marL="269875" indent="-269875">
              <a:buFont typeface="Wingdings" panose="05000000000000000000" pitchFamily="2" charset="2"/>
              <a:buChar char="ü"/>
            </a:pPr>
            <a:r>
              <a:rPr lang="en-US" altLang="ja-JP" sz="1400" dirty="0">
                <a:latin typeface="+mj-lt"/>
              </a:rPr>
              <a:t>Panasonic Logo : can be displayed by the “Setting”-“System”-“GUI display setup”</a:t>
            </a:r>
          </a:p>
          <a:p>
            <a:pPr marL="0" indent="0">
              <a:buNone/>
            </a:pPr>
            <a:r>
              <a:rPr lang="en-US" altLang="ja-JP" sz="1400" dirty="0"/>
              <a:t>                                                                                                       → T</a:t>
            </a:r>
            <a:r>
              <a:rPr lang="en-GB" altLang="ja-JP" sz="1400" dirty="0"/>
              <a:t>he "i-PRO logo" cannot be displayed either.</a:t>
            </a:r>
            <a:endParaRPr lang="en-US" altLang="ja-JP" sz="1400" dirty="0">
              <a:latin typeface="+mj-lt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80328" y="1455640"/>
            <a:ext cx="8518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dirty="0"/>
              <a:t>The Panasonic notation that has been used will be changed to i-PRO or removed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334817" y="748352"/>
            <a:ext cx="1455387" cy="57914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Version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charset="0"/>
              <a:ea typeface="ＭＳ Ｐゴシック" charset="0"/>
            </a:endParaRPr>
          </a:p>
        </p:txBody>
      </p:sp>
      <p:sp>
        <p:nvSpPr>
          <p:cNvPr id="13" name="テキスト プレースホルダー 14"/>
          <p:cNvSpPr txBox="1">
            <a:spLocks/>
          </p:cNvSpPr>
          <p:nvPr/>
        </p:nvSpPr>
        <p:spPr>
          <a:xfrm>
            <a:off x="7831238" y="748353"/>
            <a:ext cx="1215277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游ゴシック" panose="020B0400000000000000" pitchFamily="50" charset="-128"/>
                <a:cs typeface="Calibri" panose="020F0502020204030204" pitchFamily="34" charset="0"/>
              </a:rPr>
              <a:t>V5.0</a:t>
            </a:r>
          </a:p>
        </p:txBody>
      </p:sp>
    </p:spTree>
    <p:extLst>
      <p:ext uri="{BB962C8B-B14F-4D97-AF65-F5344CB8AC3E}">
        <p14:creationId xmlns:p14="http://schemas.microsoft.com/office/powerpoint/2010/main" val="3816961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3130" y="748352"/>
            <a:ext cx="1455387" cy="57914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Target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Product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charset="0"/>
              <a:ea typeface="ＭＳ Ｐゴシック" charset="0"/>
            </a:endParaRPr>
          </a:p>
        </p:txBody>
      </p:sp>
      <p:sp>
        <p:nvSpPr>
          <p:cNvPr id="8" name="テキスト プレースホルダー 14"/>
          <p:cNvSpPr txBox="1">
            <a:spLocks/>
          </p:cNvSpPr>
          <p:nvPr/>
        </p:nvSpPr>
        <p:spPr>
          <a:xfrm>
            <a:off x="1592985" y="748353"/>
            <a:ext cx="4700798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tIns="46800" bIns="4680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游ゴシック" panose="020B0400000000000000" pitchFamily="50" charset="-128"/>
                <a:cs typeface="Calibri" panose="020F0502020204030204" pitchFamily="34" charset="0"/>
              </a:rPr>
              <a:t>Video Surveillance Software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游ゴシック" panose="020B0400000000000000" pitchFamily="50" charset="-128"/>
                <a:cs typeface="Calibri" panose="020F0502020204030204" pitchFamily="34" charset="0"/>
              </a:rPr>
              <a:t>[ASM300]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334817" y="748352"/>
            <a:ext cx="1455387" cy="57914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Version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charset="0"/>
              <a:ea typeface="ＭＳ Ｐゴシック" charset="0"/>
            </a:endParaRPr>
          </a:p>
        </p:txBody>
      </p:sp>
      <p:sp>
        <p:nvSpPr>
          <p:cNvPr id="12" name="テキスト プレースホルダー 14"/>
          <p:cNvSpPr txBox="1">
            <a:spLocks/>
          </p:cNvSpPr>
          <p:nvPr/>
        </p:nvSpPr>
        <p:spPr>
          <a:xfrm>
            <a:off x="7831238" y="748353"/>
            <a:ext cx="1215277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游ゴシック" panose="020B0400000000000000" pitchFamily="50" charset="-128"/>
                <a:cs typeface="Calibri" panose="020F0502020204030204" pitchFamily="34" charset="0"/>
              </a:rPr>
              <a:t>V5.0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460094" y="1464781"/>
            <a:ext cx="823686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0"/>
                <a:cs typeface="Calibri" pitchFamily="34" charset="0"/>
              </a:rPr>
              <a:t>Support </a:t>
            </a:r>
            <a:r>
              <a:rPr kumimoji="1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0"/>
                <a:cs typeface="Calibri" pitchFamily="34" charset="0"/>
              </a:rPr>
              <a:t>AI Multi-sensor camera</a:t>
            </a:r>
          </a:p>
          <a:p>
            <a:pPr marL="285750" marR="0" lvl="0" indent="-28575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GB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0"/>
                <a:cs typeface="Calibri" pitchFamily="34" charset="0"/>
              </a:rPr>
              <a:t>        WV-S8543 series, WV-S8544 series, WV-S8563 series, WV-S8564 series, WV-S8573 series, WV-S8574 series</a:t>
            </a:r>
          </a:p>
          <a:p>
            <a:pPr marL="285750" marR="0" lvl="0" indent="-28575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0"/>
              <a:cs typeface="Calibri" pitchFamily="34" charset="0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1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0"/>
                <a:cs typeface="Calibri" pitchFamily="34" charset="0"/>
              </a:rPr>
              <a:t>Support i-PRO mini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0"/>
                <a:cs typeface="Calibri" pitchFamily="34" charset="0"/>
              </a:rPr>
              <a:t>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0"/>
                <a:cs typeface="Calibri" pitchFamily="34" charset="0"/>
              </a:rPr>
              <a:t>camera</a:t>
            </a:r>
            <a:endParaRPr kumimoji="1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0"/>
              <a:cs typeface="Calibri" pitchFamily="34" charset="0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0"/>
                <a:cs typeface="Calibri" pitchFamily="34" charset="0"/>
              </a:rPr>
              <a:t>        WV-S71300-F3</a:t>
            </a:r>
          </a:p>
          <a:p>
            <a:pPr marL="285750" marR="0" lvl="0" indent="-28575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GB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0"/>
              <a:cs typeface="Calibri" pitchFamily="34" charset="0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1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0"/>
                <a:cs typeface="Calibri" pitchFamily="34" charset="0"/>
              </a:rPr>
              <a:t>Support AI Network camera (S series)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0"/>
                <a:cs typeface="Calibri" pitchFamily="34" charset="0"/>
              </a:rPr>
              <a:t>        WV-S15500 series, WV-S15600 series, WV-S15700 series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0"/>
                <a:cs typeface="Calibri" pitchFamily="34" charset="0"/>
              </a:rPr>
              <a:t>        WV-S22500 series, WV-S22600 series, WV-S22700 series 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0"/>
                <a:cs typeface="Calibri" pitchFamily="34" charset="0"/>
              </a:rPr>
              <a:t>        WV-S25500 series, WV-S25600 series, WV-S25700 series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GB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0"/>
              <a:cs typeface="Calibri" pitchFamily="34" charset="0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1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0"/>
                <a:cs typeface="Calibri" pitchFamily="34" charset="0"/>
              </a:rPr>
              <a:t>Support NX series Recorder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/>
                <a:ea typeface="Yu Gothic UI"/>
              </a:rPr>
              <a:t>        WJ-NX400/NX300/NX200/NX100 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/>
                <a:ea typeface="Yu Gothic UI"/>
              </a:rPr>
              <a:t>　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/>
                <a:ea typeface="Yu Gothic UI"/>
              </a:rPr>
              <a:t>v5.00</a:t>
            </a:r>
            <a:endParaRPr kumimoji="1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 UI"/>
              <a:ea typeface="Yu Gothic UI"/>
            </a:endParaRPr>
          </a:p>
          <a:p>
            <a:pPr marL="271463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</p:txBody>
      </p:sp>
      <p:sp>
        <p:nvSpPr>
          <p:cNvPr id="13" name="タイトル 4"/>
          <p:cNvSpPr txBox="1">
            <a:spLocks/>
          </p:cNvSpPr>
          <p:nvPr/>
        </p:nvSpPr>
        <p:spPr>
          <a:xfrm>
            <a:off x="280329" y="70060"/>
            <a:ext cx="8464073" cy="531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lvl="0" algn="l">
              <a:defRPr/>
            </a:pPr>
            <a:r>
              <a:rPr lang="en-US" altLang="ja-JP" sz="2800" b="0" dirty="0">
                <a:solidFill>
                  <a:srgbClr val="6464E6"/>
                </a:solidFill>
                <a:latin typeface="Calibri"/>
              </a:rPr>
              <a:t>2. New product Support</a:t>
            </a:r>
          </a:p>
        </p:txBody>
      </p:sp>
    </p:spTree>
    <p:extLst>
      <p:ext uri="{BB962C8B-B14F-4D97-AF65-F5344CB8AC3E}">
        <p14:creationId xmlns:p14="http://schemas.microsoft.com/office/powerpoint/2010/main" val="3136033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3130" y="748352"/>
            <a:ext cx="1455387" cy="57914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Target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Product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charset="0"/>
              <a:ea typeface="ＭＳ Ｐゴシック" charset="0"/>
            </a:endParaRPr>
          </a:p>
        </p:txBody>
      </p:sp>
      <p:sp>
        <p:nvSpPr>
          <p:cNvPr id="8" name="テキスト プレースホルダー 14"/>
          <p:cNvSpPr txBox="1">
            <a:spLocks/>
          </p:cNvSpPr>
          <p:nvPr/>
        </p:nvSpPr>
        <p:spPr>
          <a:xfrm>
            <a:off x="1592985" y="748353"/>
            <a:ext cx="4700798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tIns="46800" bIns="4680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游ゴシック" panose="020B0400000000000000" pitchFamily="50" charset="-128"/>
                <a:cs typeface="Calibri" panose="020F0502020204030204" pitchFamily="34" charset="0"/>
              </a:rPr>
              <a:t>Video Surveillance Software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游ゴシック" panose="020B0400000000000000" pitchFamily="50" charset="-128"/>
                <a:cs typeface="Calibri" panose="020F0502020204030204" pitchFamily="34" charset="0"/>
              </a:rPr>
              <a:t>[ASM300]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334817" y="748352"/>
            <a:ext cx="1455387" cy="57914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Version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charset="0"/>
              <a:ea typeface="ＭＳ Ｐゴシック" charset="0"/>
            </a:endParaRPr>
          </a:p>
        </p:txBody>
      </p:sp>
      <p:sp>
        <p:nvSpPr>
          <p:cNvPr id="12" name="テキスト プレースホルダー 14"/>
          <p:cNvSpPr txBox="1">
            <a:spLocks/>
          </p:cNvSpPr>
          <p:nvPr/>
        </p:nvSpPr>
        <p:spPr>
          <a:xfrm>
            <a:off x="7831238" y="748353"/>
            <a:ext cx="1215277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游ゴシック" panose="020B0400000000000000" pitchFamily="50" charset="-128"/>
                <a:cs typeface="Calibri" panose="020F0502020204030204" pitchFamily="34" charset="0"/>
              </a:rPr>
              <a:t>V5.0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202707" y="1326601"/>
            <a:ext cx="858642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n"/>
              <a:defRPr/>
            </a:pPr>
            <a:r>
              <a:rPr lang="en-GB" altLang="ja-JP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The differences from the old multi-sensor camera </a:t>
            </a:r>
            <a:r>
              <a:rPr lang="en-GB" altLang="ja-JP" sz="16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(S8530/31, X8570/71) </a:t>
            </a:r>
            <a:r>
              <a:rPr lang="en-GB" altLang="ja-JP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are as follows.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0"/>
              <a:cs typeface="Calibri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r>
              <a:rPr lang="en-US" sz="13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Supports 3-eyes camera models that has three camera units inside the cabinet </a:t>
            </a: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endParaRPr lang="en-US" sz="13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endParaRPr lang="en-US" sz="13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endParaRPr lang="en-US" sz="13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endParaRPr lang="en-US" sz="13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defRPr/>
            </a:pPr>
            <a:endParaRPr lang="en-US" sz="13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defRPr/>
            </a:pPr>
            <a:endParaRPr lang="en-US" sz="13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defRPr/>
            </a:pPr>
            <a:endParaRPr lang="en-US" sz="13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defRPr/>
            </a:pPr>
            <a:endParaRPr lang="en-US" sz="13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defRPr/>
            </a:pPr>
            <a:r>
              <a:rPr lang="en-US" sz="13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       and 4M-screen (T-shaped layout) is also available.</a:t>
            </a: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endParaRPr lang="en-US" sz="13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endParaRPr lang="en-US" sz="13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endParaRPr lang="en-US" sz="13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r>
              <a:rPr lang="en-US" sz="13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The icon of the multi-sensor camera has changed.</a:t>
            </a:r>
            <a:endParaRPr kumimoji="1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タイトル 4"/>
          <p:cNvSpPr txBox="1">
            <a:spLocks/>
          </p:cNvSpPr>
          <p:nvPr/>
        </p:nvSpPr>
        <p:spPr>
          <a:xfrm>
            <a:off x="280329" y="70060"/>
            <a:ext cx="8464073" cy="531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lvl="0" algn="l">
              <a:defRPr/>
            </a:pPr>
            <a:r>
              <a:rPr lang="en-GB" altLang="ja-JP" sz="2800" b="0" dirty="0">
                <a:solidFill>
                  <a:srgbClr val="6464E6"/>
                </a:solidFill>
                <a:latin typeface="Calibri"/>
              </a:rPr>
              <a:t>3. New product Support - Multi-sensor camera (1/2)</a:t>
            </a: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823" y="3692450"/>
            <a:ext cx="4209745" cy="384544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246" y="2451422"/>
            <a:ext cx="3537097" cy="2330411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23" y="1902602"/>
            <a:ext cx="933219" cy="884102"/>
          </a:xfrm>
          <a:prstGeom prst="rect">
            <a:avLst/>
          </a:prstGeom>
        </p:spPr>
      </p:pic>
      <p:grpSp>
        <p:nvGrpSpPr>
          <p:cNvPr id="22" name="グループ化 21"/>
          <p:cNvGrpSpPr/>
          <p:nvPr/>
        </p:nvGrpSpPr>
        <p:grpSpPr>
          <a:xfrm>
            <a:off x="1872154" y="1902603"/>
            <a:ext cx="1629501" cy="1426092"/>
            <a:chOff x="1872154" y="1902602"/>
            <a:chExt cx="1611647" cy="1429687"/>
          </a:xfrm>
        </p:grpSpPr>
        <p:pic>
          <p:nvPicPr>
            <p:cNvPr id="20" name="図 1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72154" y="1902602"/>
              <a:ext cx="1611647" cy="1429687"/>
            </a:xfrm>
            <a:prstGeom prst="rect">
              <a:avLst/>
            </a:prstGeom>
          </p:spPr>
        </p:pic>
        <p:sp>
          <p:nvSpPr>
            <p:cNvPr id="21" name="正方形/長方形 20"/>
            <p:cNvSpPr/>
            <p:nvPr/>
          </p:nvSpPr>
          <p:spPr>
            <a:xfrm>
              <a:off x="1892517" y="2614056"/>
              <a:ext cx="908077" cy="646222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cxnSp>
        <p:nvCxnSpPr>
          <p:cNvPr id="24" name="直線コネクタ 23"/>
          <p:cNvCxnSpPr/>
          <p:nvPr/>
        </p:nvCxnSpPr>
        <p:spPr>
          <a:xfrm>
            <a:off x="5287923" y="3565450"/>
            <a:ext cx="124755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/>
          <p:cNvSpPr/>
          <p:nvPr/>
        </p:nvSpPr>
        <p:spPr>
          <a:xfrm>
            <a:off x="7652045" y="4430353"/>
            <a:ext cx="1038298" cy="29050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1060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1801" y="3459127"/>
            <a:ext cx="2289570" cy="838037"/>
          </a:xfrm>
          <a:prstGeom prst="rect">
            <a:avLst/>
          </a:prstGeom>
          <a:ln>
            <a:noFill/>
          </a:ln>
        </p:spPr>
      </p:pic>
      <p:sp>
        <p:nvSpPr>
          <p:cNvPr id="2" name="テキスト ボックス 1"/>
          <p:cNvSpPr txBox="1"/>
          <p:nvPr/>
        </p:nvSpPr>
        <p:spPr>
          <a:xfrm>
            <a:off x="83130" y="748352"/>
            <a:ext cx="1455387" cy="57914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Target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Product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charset="0"/>
              <a:ea typeface="ＭＳ Ｐゴシック" charset="0"/>
            </a:endParaRPr>
          </a:p>
        </p:txBody>
      </p:sp>
      <p:sp>
        <p:nvSpPr>
          <p:cNvPr id="8" name="テキスト プレースホルダー 14"/>
          <p:cNvSpPr txBox="1">
            <a:spLocks/>
          </p:cNvSpPr>
          <p:nvPr/>
        </p:nvSpPr>
        <p:spPr>
          <a:xfrm>
            <a:off x="1592985" y="748353"/>
            <a:ext cx="4700798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tIns="46800" bIns="4680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游ゴシック" panose="020B0400000000000000" pitchFamily="50" charset="-128"/>
                <a:cs typeface="Calibri" panose="020F0502020204030204" pitchFamily="34" charset="0"/>
              </a:rPr>
              <a:t>Video Surveillance Software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游ゴシック" panose="020B0400000000000000" pitchFamily="50" charset="-128"/>
                <a:cs typeface="Calibri" panose="020F0502020204030204" pitchFamily="34" charset="0"/>
              </a:rPr>
              <a:t>[ASM300]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334817" y="748352"/>
            <a:ext cx="1455387" cy="57914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Version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charset="0"/>
              <a:ea typeface="ＭＳ Ｐゴシック" charset="0"/>
            </a:endParaRPr>
          </a:p>
        </p:txBody>
      </p:sp>
      <p:sp>
        <p:nvSpPr>
          <p:cNvPr id="12" name="テキスト プレースホルダー 14"/>
          <p:cNvSpPr txBox="1">
            <a:spLocks/>
          </p:cNvSpPr>
          <p:nvPr/>
        </p:nvSpPr>
        <p:spPr>
          <a:xfrm>
            <a:off x="7831238" y="748353"/>
            <a:ext cx="1215277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游ゴシック" panose="020B0400000000000000" pitchFamily="50" charset="-128"/>
                <a:cs typeface="Calibri" panose="020F0502020204030204" pitchFamily="34" charset="0"/>
              </a:rPr>
              <a:t>V5.0</a:t>
            </a:r>
          </a:p>
        </p:txBody>
      </p:sp>
      <p:sp>
        <p:nvSpPr>
          <p:cNvPr id="13" name="タイトル 4"/>
          <p:cNvSpPr txBox="1">
            <a:spLocks/>
          </p:cNvSpPr>
          <p:nvPr/>
        </p:nvSpPr>
        <p:spPr>
          <a:xfrm>
            <a:off x="280329" y="70060"/>
            <a:ext cx="8464073" cy="531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lvl="0" algn="l">
              <a:defRPr/>
            </a:pPr>
            <a:r>
              <a:rPr lang="en-GB" altLang="ja-JP" sz="2800" b="0" dirty="0">
                <a:solidFill>
                  <a:srgbClr val="6464E6"/>
                </a:solidFill>
                <a:latin typeface="Calibri"/>
              </a:rPr>
              <a:t>3. New product Support - Multi-sensor camera (2/2)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93665" y="1404646"/>
            <a:ext cx="748052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n"/>
              <a:defRPr/>
            </a:pPr>
            <a:r>
              <a:rPr lang="en-GB" altLang="ja-JP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Supports Quad / Panorama mode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0"/>
              <a:cs typeface="Calibri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n-GB" sz="13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In this mode, the three camera unit</a:t>
            </a:r>
            <a:r>
              <a:rPr lang="en-GB" sz="13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13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icon are not displayed.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endParaRPr lang="en-US" sz="13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r>
              <a:rPr lang="en-GB" sz="13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It is necessary to match the settings on the </a:t>
            </a:r>
          </a:p>
          <a:p>
            <a:pPr lvl="0">
              <a:defRPr/>
            </a:pPr>
            <a:r>
              <a:rPr lang="en-GB" sz="13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      camera side such as the imaging capture mode.</a:t>
            </a:r>
          </a:p>
          <a:p>
            <a:pPr lvl="0">
              <a:defRPr/>
            </a:pPr>
            <a:endParaRPr lang="en-US" sz="13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defRPr/>
            </a:pPr>
            <a:endParaRPr lang="en-US" sz="13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defRPr/>
            </a:pPr>
            <a:endParaRPr lang="en-US" sz="13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defRPr/>
            </a:pPr>
            <a:endParaRPr lang="en-US" sz="13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defRPr/>
            </a:pPr>
            <a:endParaRPr lang="en-US" sz="13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defRPr/>
            </a:pPr>
            <a:endParaRPr lang="en-US" sz="13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defRPr/>
            </a:pPr>
            <a:endParaRPr lang="en-GB" sz="13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r>
              <a:rPr lang="en-GB" sz="13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If you change from Quad / Panorama mode </a:t>
            </a:r>
          </a:p>
          <a:p>
            <a:pPr lvl="0">
              <a:defRPr/>
            </a:pPr>
            <a:r>
              <a:rPr lang="en-GB" sz="13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      to normal mode (and vice versa), the registered</a:t>
            </a:r>
          </a:p>
          <a:p>
            <a:pPr lvl="0">
              <a:defRPr/>
            </a:pPr>
            <a:r>
              <a:rPr lang="en-GB" sz="13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      group and map settings will be cleared.</a:t>
            </a:r>
            <a:endParaRPr kumimoji="1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709" y="2574750"/>
            <a:ext cx="2102552" cy="1266723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1801" y="4279700"/>
            <a:ext cx="2289570" cy="555451"/>
          </a:xfrm>
          <a:prstGeom prst="rect">
            <a:avLst/>
          </a:prstGeom>
          <a:ln w="9525">
            <a:noFill/>
          </a:ln>
        </p:spPr>
      </p:pic>
      <p:grpSp>
        <p:nvGrpSpPr>
          <p:cNvPr id="21" name="グループ化 20"/>
          <p:cNvGrpSpPr/>
          <p:nvPr/>
        </p:nvGrpSpPr>
        <p:grpSpPr>
          <a:xfrm>
            <a:off x="6173971" y="1940097"/>
            <a:ext cx="2798403" cy="2890274"/>
            <a:chOff x="5900877" y="1940097"/>
            <a:chExt cx="3071498" cy="2890274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0877" y="1940097"/>
              <a:ext cx="3071498" cy="2890274"/>
            </a:xfrm>
            <a:prstGeom prst="rect">
              <a:avLst/>
            </a:prstGeom>
          </p:spPr>
        </p:pic>
        <p:sp>
          <p:nvSpPr>
            <p:cNvPr id="9" name="正方形/長方形 8"/>
            <p:cNvSpPr/>
            <p:nvPr/>
          </p:nvSpPr>
          <p:spPr>
            <a:xfrm>
              <a:off x="6001173" y="2131389"/>
              <a:ext cx="1673014" cy="252822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3943384" y="1951580"/>
            <a:ext cx="1629167" cy="1303143"/>
            <a:chOff x="582405" y="2574197"/>
            <a:chExt cx="1891438" cy="1611789"/>
          </a:xfrm>
        </p:grpSpPr>
        <p:pic>
          <p:nvPicPr>
            <p:cNvPr id="19" name="図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2405" y="2574197"/>
              <a:ext cx="1891438" cy="1611789"/>
            </a:xfrm>
            <a:prstGeom prst="rect">
              <a:avLst/>
            </a:prstGeom>
          </p:spPr>
        </p:pic>
        <p:sp>
          <p:nvSpPr>
            <p:cNvPr id="18" name="正方形/長方形 17"/>
            <p:cNvSpPr/>
            <p:nvPr/>
          </p:nvSpPr>
          <p:spPr>
            <a:xfrm>
              <a:off x="810823" y="3637775"/>
              <a:ext cx="908077" cy="501833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397364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47838" y="2061168"/>
            <a:ext cx="6987996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altLang="ja-JP" sz="3200" b="1" dirty="0">
                <a:solidFill>
                  <a:prstClr val="white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Version History</a:t>
            </a:r>
          </a:p>
        </p:txBody>
      </p:sp>
    </p:spTree>
    <p:extLst>
      <p:ext uri="{BB962C8B-B14F-4D97-AF65-F5344CB8AC3E}">
        <p14:creationId xmlns:p14="http://schemas.microsoft.com/office/powerpoint/2010/main" val="3141070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947467"/>
              </p:ext>
            </p:extLst>
          </p:nvPr>
        </p:nvGraphicFramePr>
        <p:xfrm>
          <a:off x="144379" y="643113"/>
          <a:ext cx="8843211" cy="4144407"/>
        </p:xfrm>
        <a:graphic>
          <a:graphicData uri="http://schemas.openxmlformats.org/drawingml/2006/table">
            <a:tbl>
              <a:tblPr firstRow="1" bandRow="1"/>
              <a:tblGrid>
                <a:gridCol w="738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9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0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1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24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3476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kumimoji="1" lang="ja-JP" alt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Update contents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Page No.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Version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Update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r>
                        <a:rPr kumimoji="1" lang="en-US" altLang="ja-JP" sz="1000" baseline="30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</a:t>
                      </a:r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Version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-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1.00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20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.Apr.2022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l" defTabSz="457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40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8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9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0815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4009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52963"/>
                  </a:ext>
                </a:extLst>
              </a:tr>
              <a:tr h="164664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en-US" altLang="ja-JP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124967"/>
                  </a:ext>
                </a:extLst>
              </a:tr>
              <a:tr h="255731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509143"/>
                  </a:ext>
                </a:extLst>
              </a:tr>
              <a:tr h="242165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95039"/>
                  </a:ext>
                </a:extLst>
              </a:tr>
              <a:tr h="242165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619629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45064" y="4785"/>
            <a:ext cx="8542732" cy="599104"/>
          </a:xfrm>
          <a:prstGeom prst="rect">
            <a:avLst/>
          </a:prstGeom>
        </p:spPr>
        <p:txBody>
          <a:bodyPr bIns="0"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ja-JP" sz="3200" dirty="0"/>
              <a:t>Version History</a:t>
            </a:r>
          </a:p>
        </p:txBody>
      </p:sp>
    </p:spTree>
    <p:extLst>
      <p:ext uri="{BB962C8B-B14F-4D97-AF65-F5344CB8AC3E}">
        <p14:creationId xmlns:p14="http://schemas.microsoft.com/office/powerpoint/2010/main" val="2109856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6000486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 Calibri Light-Constantia">
      <a:majorFont>
        <a:latin typeface="Calibri Light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 panose="02030602050306030303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メイン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2A06367C-CED2-4226-9E94-4D1652FAC510}"/>
    </a:ext>
  </a:extLst>
</a:theme>
</file>

<file path=ppt/theme/theme3.xml><?xml version="1.0" encoding="utf-8"?>
<a:theme xmlns:a="http://schemas.openxmlformats.org/drawingml/2006/main" name="3_メイン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2A06367C-CED2-4226-9E94-4D1652FAC510}"/>
    </a:ext>
  </a:extLst>
</a:theme>
</file>

<file path=ppt/theme/theme4.xml><?xml version="1.0" encoding="utf-8"?>
<a:theme xmlns:a="http://schemas.openxmlformats.org/drawingml/2006/main" name="2_メイン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2A06367C-CED2-4226-9E94-4D1652FAC510}"/>
    </a:ext>
  </a:extLst>
</a:theme>
</file>

<file path=ppt/theme/theme5.xml><?xml version="1.0" encoding="utf-8"?>
<a:theme xmlns:a="http://schemas.openxmlformats.org/drawingml/2006/main" name="4_メイン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2A06367C-CED2-4226-9E94-4D1652FAC510}"/>
    </a:ext>
  </a:extLst>
</a:theme>
</file>

<file path=ppt/theme/theme6.xml><?xml version="1.0" encoding="utf-8"?>
<a:theme xmlns:a="http://schemas.openxmlformats.org/drawingml/2006/main" name="デバイダー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1920163D-763C-4FA2-8C21-3C4C0FE0627D}"/>
    </a:ext>
  </a:extLst>
</a:theme>
</file>

<file path=ppt/theme/theme7.xml><?xml version="1.0" encoding="utf-8"?>
<a:theme xmlns:a="http://schemas.openxmlformats.org/drawingml/2006/main" name="エンド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CF074C11-697F-48B1-95CC-C684841BE1A1}"/>
    </a:ext>
  </a:extLst>
</a:theme>
</file>

<file path=ppt/theme/theme8.xml><?xml version="1.0" encoding="utf-8"?>
<a:theme xmlns:a="http://schemas.openxmlformats.org/drawingml/2006/main" name="7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4_3_pips_templateB_Tentative_青</Template>
  <TotalTime>0</TotalTime>
  <Words>460</Words>
  <Application>Microsoft Office PowerPoint</Application>
  <PresentationFormat>画面に合わせる (16:9)</PresentationFormat>
  <Paragraphs>123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9</vt:i4>
      </vt:variant>
    </vt:vector>
  </HeadingPairs>
  <TitlesOfParts>
    <vt:vector size="29" baseType="lpstr">
      <vt:lpstr>HGPｺﾞｼｯｸE</vt:lpstr>
      <vt:lpstr>Meiryo UI</vt:lpstr>
      <vt:lpstr>ＭＳ Ｐゴシック</vt:lpstr>
      <vt:lpstr>Yu Gothic UI</vt:lpstr>
      <vt:lpstr>Yu Gothic UI Semibold</vt:lpstr>
      <vt:lpstr>メイリオ</vt:lpstr>
      <vt:lpstr>游ゴシック</vt:lpstr>
      <vt:lpstr>Arial</vt:lpstr>
      <vt:lpstr>Calibri</vt:lpstr>
      <vt:lpstr>Calibri Light</vt:lpstr>
      <vt:lpstr>Tahoma</vt:lpstr>
      <vt:lpstr>Wingdings</vt:lpstr>
      <vt:lpstr>デザインの設定</vt:lpstr>
      <vt:lpstr>1_メインスライド</vt:lpstr>
      <vt:lpstr>3_メインスライド</vt:lpstr>
      <vt:lpstr>2_メインスライド</vt:lpstr>
      <vt:lpstr>4_メインスライド</vt:lpstr>
      <vt:lpstr>デバイダー</vt:lpstr>
      <vt:lpstr>エンドスライド</vt:lpstr>
      <vt:lpstr>7_デザインの設定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2022-04-22T01:44:57Z</dcterms:created>
  <dcterms:modified xsi:type="dcterms:W3CDTF">2022-04-22T01:45:03Z</dcterms:modified>
</cp:coreProperties>
</file>