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theme/theme9.xml" ContentType="application/vnd.openxmlformats-officedocument.theme+xml"/>
  <Override PartName="/ppt/slideLayouts/slideLayout24.xml" ContentType="application/vnd.openxmlformats-officedocument.presentationml.slideLayout+xml"/>
  <Override PartName="/ppt/theme/theme10.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1.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autoCompressPictures="0">
  <p:sldMasterIdLst>
    <p:sldMasterId id="2147484982" r:id="rId1"/>
    <p:sldMasterId id="2147485005" r:id="rId2"/>
    <p:sldMasterId id="2147484992" r:id="rId3"/>
    <p:sldMasterId id="2147484984" r:id="rId4"/>
    <p:sldMasterId id="2147485013" r:id="rId5"/>
    <p:sldMasterId id="2147485016" r:id="rId6"/>
    <p:sldMasterId id="2147485010" r:id="rId7"/>
    <p:sldMasterId id="2147484985" r:id="rId8"/>
    <p:sldMasterId id="2147485007" r:id="rId9"/>
    <p:sldMasterId id="2147485019" r:id="rId10"/>
    <p:sldMasterId id="2147485021" r:id="rId11"/>
    <p:sldMasterId id="2147485024" r:id="rId12"/>
  </p:sldMasterIdLst>
  <p:notesMasterIdLst>
    <p:notesMasterId r:id="rId29"/>
  </p:notesMasterIdLst>
  <p:handoutMasterIdLst>
    <p:handoutMasterId r:id="rId30"/>
  </p:handoutMasterIdLst>
  <p:sldIdLst>
    <p:sldId id="350" r:id="rId13"/>
    <p:sldId id="373" r:id="rId14"/>
    <p:sldId id="401" r:id="rId15"/>
    <p:sldId id="381" r:id="rId16"/>
    <p:sldId id="386" r:id="rId17"/>
    <p:sldId id="388" r:id="rId18"/>
    <p:sldId id="399" r:id="rId19"/>
    <p:sldId id="455" r:id="rId20"/>
    <p:sldId id="456" r:id="rId21"/>
    <p:sldId id="402" r:id="rId22"/>
    <p:sldId id="390" r:id="rId23"/>
    <p:sldId id="403" r:id="rId24"/>
    <p:sldId id="395" r:id="rId25"/>
    <p:sldId id="407" r:id="rId26"/>
    <p:sldId id="408" r:id="rId27"/>
    <p:sldId id="405" r:id="rId28"/>
  </p:sldIdLst>
  <p:sldSz cx="9144000" cy="5143500" type="screen16x9"/>
  <p:notesSz cx="6858000" cy="9144000"/>
  <p:defaultTextStyle>
    <a:defPPr>
      <a:defRPr lang="ja-JP"/>
    </a:defPPr>
    <a:lvl1pPr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5pPr>
    <a:lvl6pPr marL="2286000" algn="l" defTabSz="457200" rtl="0" eaLnBrk="1" latinLnBrk="0" hangingPunct="1">
      <a:defRPr kumimoji="1" kern="1200">
        <a:solidFill>
          <a:schemeClr val="tx1"/>
        </a:solidFill>
        <a:latin typeface="Calibri" charset="0"/>
        <a:ea typeface="ＭＳ Ｐゴシック" charset="0"/>
        <a:cs typeface="ＭＳ Ｐゴシック" charset="0"/>
      </a:defRPr>
    </a:lvl6pPr>
    <a:lvl7pPr marL="2743200" algn="l" defTabSz="457200" rtl="0" eaLnBrk="1" latinLnBrk="0" hangingPunct="1">
      <a:defRPr kumimoji="1" kern="1200">
        <a:solidFill>
          <a:schemeClr val="tx1"/>
        </a:solidFill>
        <a:latin typeface="Calibri" charset="0"/>
        <a:ea typeface="ＭＳ Ｐゴシック" charset="0"/>
        <a:cs typeface="ＭＳ Ｐゴシック" charset="0"/>
      </a:defRPr>
    </a:lvl7pPr>
    <a:lvl8pPr marL="3200400" algn="l" defTabSz="457200" rtl="0" eaLnBrk="1" latinLnBrk="0" hangingPunct="1">
      <a:defRPr kumimoji="1" kern="1200">
        <a:solidFill>
          <a:schemeClr val="tx1"/>
        </a:solidFill>
        <a:latin typeface="Calibri" charset="0"/>
        <a:ea typeface="ＭＳ Ｐゴシック" charset="0"/>
        <a:cs typeface="ＭＳ Ｐゴシック" charset="0"/>
      </a:defRPr>
    </a:lvl8pPr>
    <a:lvl9pPr marL="3657600" algn="l" defTabSz="457200" rtl="0" eaLnBrk="1" latinLnBrk="0" hangingPunct="1">
      <a:defRPr kumimoji="1"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66CC"/>
    <a:srgbClr val="FF66FF"/>
    <a:srgbClr val="FF5050"/>
    <a:srgbClr val="FF6565"/>
    <a:srgbClr val="E46C0A"/>
    <a:srgbClr val="0000FF"/>
    <a:srgbClr val="0000CC"/>
    <a:srgbClr val="6464E6"/>
    <a:srgbClr val="006AB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50" autoAdjust="0"/>
    <p:restoredTop sz="96916" autoAdjust="0"/>
  </p:normalViewPr>
  <p:slideViewPr>
    <p:cSldViewPr snapToGrid="0" snapToObjects="1">
      <p:cViewPr>
        <p:scale>
          <a:sx n="80" d="100"/>
          <a:sy n="80" d="100"/>
        </p:scale>
        <p:origin x="1680" y="653"/>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0"/>
    </p:cViewPr>
  </p:sorterViewPr>
  <p:notesViewPr>
    <p:cSldViewPr snapToGrid="0" snapToObjects="1">
      <p:cViewPr varScale="1">
        <p:scale>
          <a:sx n="66" d="100"/>
          <a:sy n="66" d="100"/>
        </p:scale>
        <p:origin x="313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13B03E-5F20-4FE9-AE8F-91B893F34AB0}" type="datetimeFigureOut">
              <a:rPr kumimoji="1" lang="ja-JP" altLang="en-US" smtClean="0"/>
              <a:pPr/>
              <a:t>2022/1/28</a:t>
            </a:fld>
            <a:endParaRPr kumimoji="1" lang="ja-JP" altLang="en-US" dirty="0"/>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30EB71C-CB81-48F9-9CC9-1F57D1F346E3}" type="slidenum">
              <a:rPr kumimoji="1" lang="ja-JP" altLang="en-US" smtClean="0"/>
              <a:pPr/>
              <a:t>‹#›</a:t>
            </a:fld>
            <a:endParaRPr kumimoji="1" lang="ja-JP" altLang="en-US" dirty="0"/>
          </a:p>
        </p:txBody>
      </p:sp>
    </p:spTree>
    <p:extLst>
      <p:ext uri="{BB962C8B-B14F-4D97-AF65-F5344CB8AC3E}">
        <p14:creationId xmlns:p14="http://schemas.microsoft.com/office/powerpoint/2010/main" val="40538561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D23280-4631-449D-B6CA-E374E1E336EF}" type="datetimeFigureOut">
              <a:rPr kumimoji="1" lang="ja-JP" altLang="en-US" smtClean="0"/>
              <a:pPr/>
              <a:t>2022/1/28</a:t>
            </a:fld>
            <a:endParaRPr kumimoji="1" lang="ja-JP" altLang="en-US" dirty="0"/>
          </a:p>
        </p:txBody>
      </p:sp>
      <p:sp>
        <p:nvSpPr>
          <p:cNvPr id="4" name="スライド イメージ プレースホルダー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44F106-CE4D-4C0B-9204-00F638B8A095}" type="slidenum">
              <a:rPr kumimoji="1" lang="ja-JP" altLang="en-US" smtClean="0"/>
              <a:pPr/>
              <a:t>‹#›</a:t>
            </a:fld>
            <a:endParaRPr kumimoji="1" lang="ja-JP" altLang="en-US" dirty="0"/>
          </a:p>
        </p:txBody>
      </p:sp>
    </p:spTree>
    <p:extLst>
      <p:ext uri="{BB962C8B-B14F-4D97-AF65-F5344CB8AC3E}">
        <p14:creationId xmlns:p14="http://schemas.microsoft.com/office/powerpoint/2010/main" val="408515026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144F106-CE4D-4C0B-9204-00F638B8A095}" type="slidenum">
              <a:rPr kumimoji="1" lang="ja-JP" altLang="en-US" smtClean="0"/>
              <a:pPr/>
              <a:t>0</a:t>
            </a:fld>
            <a:endParaRPr kumimoji="1" lang="ja-JP" altLang="en-US" dirty="0"/>
          </a:p>
        </p:txBody>
      </p:sp>
    </p:spTree>
    <p:extLst>
      <p:ext uri="{BB962C8B-B14F-4D97-AF65-F5344CB8AC3E}">
        <p14:creationId xmlns:p14="http://schemas.microsoft.com/office/powerpoint/2010/main" val="3032517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144F106-CE4D-4C0B-9204-00F638B8A095}" type="slidenum">
              <a:rPr kumimoji="1" lang="ja-JP" altLang="en-US" smtClean="0"/>
              <a:pPr/>
              <a:t>9</a:t>
            </a:fld>
            <a:endParaRPr kumimoji="1" lang="ja-JP" altLang="en-US" dirty="0"/>
          </a:p>
        </p:txBody>
      </p:sp>
    </p:spTree>
    <p:extLst>
      <p:ext uri="{BB962C8B-B14F-4D97-AF65-F5344CB8AC3E}">
        <p14:creationId xmlns:p14="http://schemas.microsoft.com/office/powerpoint/2010/main" val="2092218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144F106-CE4D-4C0B-9204-00F638B8A095}" type="slidenum">
              <a:rPr kumimoji="1" lang="ja-JP" altLang="en-US" smtClean="0"/>
              <a:pPr/>
              <a:t>10</a:t>
            </a:fld>
            <a:endParaRPr kumimoji="1" lang="ja-JP" altLang="en-US" dirty="0"/>
          </a:p>
        </p:txBody>
      </p:sp>
    </p:spTree>
    <p:extLst>
      <p:ext uri="{BB962C8B-B14F-4D97-AF65-F5344CB8AC3E}">
        <p14:creationId xmlns:p14="http://schemas.microsoft.com/office/powerpoint/2010/main" val="1283115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144F106-CE4D-4C0B-9204-00F638B8A095}" type="slidenum">
              <a:rPr kumimoji="1" lang="ja-JP" altLang="en-US" smtClean="0"/>
              <a:pPr/>
              <a:t>11</a:t>
            </a:fld>
            <a:endParaRPr kumimoji="1" lang="ja-JP" altLang="en-US" dirty="0"/>
          </a:p>
        </p:txBody>
      </p:sp>
    </p:spTree>
    <p:extLst>
      <p:ext uri="{BB962C8B-B14F-4D97-AF65-F5344CB8AC3E}">
        <p14:creationId xmlns:p14="http://schemas.microsoft.com/office/powerpoint/2010/main" val="1854301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144F106-CE4D-4C0B-9204-00F638B8A095}" type="slidenum">
              <a:rPr kumimoji="1" lang="ja-JP" altLang="en-US" smtClean="0"/>
              <a:pPr/>
              <a:t>12</a:t>
            </a:fld>
            <a:endParaRPr kumimoji="1" lang="ja-JP" altLang="en-US" dirty="0"/>
          </a:p>
        </p:txBody>
      </p:sp>
    </p:spTree>
    <p:extLst>
      <p:ext uri="{BB962C8B-B14F-4D97-AF65-F5344CB8AC3E}">
        <p14:creationId xmlns:p14="http://schemas.microsoft.com/office/powerpoint/2010/main" val="2055612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144F106-CE4D-4C0B-9204-00F638B8A095}" type="slidenum">
              <a:rPr kumimoji="1" lang="ja-JP" altLang="en-US" smtClean="0"/>
              <a:pPr/>
              <a:t>13</a:t>
            </a:fld>
            <a:endParaRPr kumimoji="1" lang="ja-JP" altLang="en-US" dirty="0"/>
          </a:p>
        </p:txBody>
      </p:sp>
    </p:spTree>
    <p:extLst>
      <p:ext uri="{BB962C8B-B14F-4D97-AF65-F5344CB8AC3E}">
        <p14:creationId xmlns:p14="http://schemas.microsoft.com/office/powerpoint/2010/main" val="1769796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144F106-CE4D-4C0B-9204-00F638B8A095}" type="slidenum">
              <a:rPr kumimoji="1" lang="ja-JP" altLang="en-US" smtClean="0"/>
              <a:pPr/>
              <a:t>14</a:t>
            </a:fld>
            <a:endParaRPr kumimoji="1" lang="ja-JP" altLang="en-US" dirty="0"/>
          </a:p>
        </p:txBody>
      </p:sp>
    </p:spTree>
    <p:extLst>
      <p:ext uri="{BB962C8B-B14F-4D97-AF65-F5344CB8AC3E}">
        <p14:creationId xmlns:p14="http://schemas.microsoft.com/office/powerpoint/2010/main" val="1073769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144F106-CE4D-4C0B-9204-00F638B8A095}" type="slidenum">
              <a:rPr kumimoji="1" lang="ja-JP" altLang="en-US" smtClean="0"/>
              <a:pPr/>
              <a:t>15</a:t>
            </a:fld>
            <a:endParaRPr kumimoji="1" lang="ja-JP" altLang="en-US" dirty="0"/>
          </a:p>
        </p:txBody>
      </p:sp>
    </p:spTree>
    <p:extLst>
      <p:ext uri="{BB962C8B-B14F-4D97-AF65-F5344CB8AC3E}">
        <p14:creationId xmlns:p14="http://schemas.microsoft.com/office/powerpoint/2010/main" val="2962859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44F106-CE4D-4C0B-9204-00F638B8A095}" type="slidenum">
              <a:rPr kumimoji="1" lang="ja-JP" alt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1" lang="ja-JP" alt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377406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baseline="0" dirty="0" smtClean="0"/>
              <a:t>As you know, AI 360 degree fisheye camera support these AI apps.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baseline="0" dirty="0" smtClean="0"/>
              <a:t>These apps only can be set from iCT.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baseline="0" dirty="0" smtClean="0"/>
              <a:t>You can’t set these apps setting from browser(</a:t>
            </a:r>
            <a:r>
              <a:rPr kumimoji="1" lang="ja-JP" altLang="en-US" baseline="0" dirty="0" smtClean="0"/>
              <a:t>ブラウザ開いて見せる</a:t>
            </a:r>
            <a:r>
              <a:rPr kumimoji="1" lang="en-US" altLang="ja-JP" baseline="0" dirty="0" smtClean="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baseline="0" dirty="0" smtClean="0"/>
              <a:t>In this training, let me demonstrate how to set these apps.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baseline="0" dirty="0" smtClean="0"/>
              <a:t>Firstly, I’ll set the AI-VMD settings with iCT.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baseline="0" dirty="0" smtClean="0"/>
              <a:t>Please detect the AI fish camera by iCT as you can see here.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baseline="0" dirty="0" smtClean="0"/>
              <a:t>Then, Double-click the thumbnail of camera.</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baseline="0" dirty="0" smtClean="0"/>
              <a:t>This is a schedule </a:t>
            </a:r>
            <a:r>
              <a:rPr kumimoji="1" lang="en-US" altLang="ja-JP" baseline="0" dirty="0" err="1" smtClean="0"/>
              <a:t>setings</a:t>
            </a:r>
            <a:r>
              <a:rPr kumimoji="1" lang="en-US" altLang="ja-JP" baseline="0" dirty="0" smtClean="0"/>
              <a:t> for apps.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baseline="0" dirty="0" smtClean="0"/>
              <a:t>The app default settings is 24-hour use, so you don't need to change cameras schedule settings.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white"/>
                </a:solidFill>
                <a:effectLst/>
                <a:uLnTx/>
                <a:uFillTx/>
                <a:latin typeface="Calibri" panose="020F0502020204030204" pitchFamily="34" charset="0"/>
                <a:ea typeface="Meiryo UI" panose="020B0604030504040204" pitchFamily="50" charset="-128"/>
                <a:cs typeface="Calibri" panose="020F0502020204030204" pitchFamily="34" charset="0"/>
              </a:rPr>
              <a:t>Click “Common setting” from left menu.</a:t>
            </a:r>
          </a:p>
          <a:p>
            <a:r>
              <a:rPr kumimoji="1" lang="en-US" altLang="ja-JP" dirty="0" smtClean="0"/>
              <a:t>Turn on the AI-VMD</a:t>
            </a:r>
            <a:r>
              <a:rPr kumimoji="1" lang="en-US" altLang="ja-JP" baseline="0" dirty="0" smtClean="0"/>
              <a:t>.</a:t>
            </a:r>
          </a:p>
          <a:p>
            <a:r>
              <a:rPr kumimoji="1" lang="en-US" altLang="ja-JP" baseline="0" dirty="0" smtClean="0"/>
              <a:t>Then, </a:t>
            </a:r>
            <a:r>
              <a:rPr kumimoji="1" lang="en-US" altLang="ja-JP" dirty="0" smtClean="0"/>
              <a:t>Input the installed camera height. </a:t>
            </a:r>
          </a:p>
          <a:p>
            <a:r>
              <a:rPr kumimoji="1" lang="en-US" altLang="ja-JP" dirty="0" smtClean="0"/>
              <a:t>This is a important point.</a:t>
            </a:r>
          </a:p>
          <a:p>
            <a:r>
              <a:rPr kumimoji="1" lang="en-US" altLang="ja-JP" baseline="0" dirty="0" smtClean="0"/>
              <a:t> </a:t>
            </a:r>
            <a:r>
              <a:rPr lang="en-US" altLang="ja-JP" dirty="0" smtClean="0"/>
              <a:t>This height value greatly affects the accuracy, so actually measure it and enter it accurately.</a:t>
            </a:r>
            <a:br>
              <a:rPr lang="en-US" altLang="ja-JP" dirty="0" smtClean="0"/>
            </a:br>
            <a:r>
              <a:rPr kumimoji="1" lang="en-US" altLang="ja-JP" sz="1200" b="0" i="0" kern="1200" dirty="0" smtClean="0">
                <a:solidFill>
                  <a:schemeClr val="tx1"/>
                </a:solidFill>
                <a:effectLst/>
                <a:latin typeface="+mn-lt"/>
                <a:ea typeface="+mn-ea"/>
                <a:cs typeface="+mn-cs"/>
              </a:rPr>
              <a:t>The height can be set in increments of 10 cm.</a:t>
            </a:r>
          </a:p>
          <a:p>
            <a:r>
              <a:rPr lang="en-US" altLang="ja-JP" dirty="0" smtClean="0"/>
              <a:t/>
            </a:r>
            <a:br>
              <a:rPr lang="en-US" altLang="ja-JP" dirty="0" smtClean="0"/>
            </a:br>
            <a:r>
              <a:rPr kumimoji="1" lang="en-US" altLang="ja-JP" sz="1200" b="0" i="0" kern="1200" dirty="0" smtClean="0">
                <a:solidFill>
                  <a:schemeClr val="tx1"/>
                </a:solidFill>
                <a:effectLst/>
                <a:latin typeface="+mn-lt"/>
                <a:ea typeface="+mn-ea"/>
                <a:cs typeface="+mn-cs"/>
              </a:rPr>
              <a:t>The other settings in the common settings can basically be left as the Default setting.</a:t>
            </a:r>
            <a:endParaRPr kumimoji="1" lang="en-US" altLang="ja-JP" dirty="0" smtClean="0"/>
          </a:p>
          <a:p>
            <a:r>
              <a:rPr kumimoji="1" lang="en-US" altLang="ja-JP" dirty="0" smtClean="0"/>
              <a:t>After setting the common settings, click the Set button as the</a:t>
            </a:r>
            <a:r>
              <a:rPr kumimoji="1" lang="en-US" altLang="ja-JP" baseline="0" dirty="0" smtClean="0"/>
              <a:t> bottom side</a:t>
            </a:r>
            <a:r>
              <a:rPr kumimoji="1" lang="en-US" altLang="ja-JP" dirty="0" smtClean="0"/>
              <a:t>.</a:t>
            </a:r>
          </a:p>
          <a:p>
            <a:endParaRPr kumimoji="1" lang="en-US" altLang="ja-JP" dirty="0" smtClean="0"/>
          </a:p>
          <a:p>
            <a:r>
              <a:rPr kumimoji="1" lang="en-US" altLang="ja-JP" dirty="0" smtClean="0"/>
              <a:t>Then, Click “AI-VMD”.</a:t>
            </a:r>
          </a:p>
          <a:p>
            <a:r>
              <a:rPr kumimoji="1" lang="en-US" altLang="ja-JP" dirty="0" smtClean="0"/>
              <a:t>Firstly, please set area to detect.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Select Detection mode from Intruder or Loitering.</a:t>
            </a:r>
          </a:p>
          <a:p>
            <a:r>
              <a:rPr kumimoji="1" lang="en-US" altLang="ja-JP" dirty="0" smtClean="0"/>
              <a:t>Select Detection object from Human or vehicle.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Then,</a:t>
            </a:r>
            <a:r>
              <a:rPr kumimoji="1" lang="en-US" altLang="ja-JP" baseline="0" dirty="0" smtClean="0"/>
              <a:t> </a:t>
            </a:r>
            <a:r>
              <a:rPr kumimoji="1" lang="en-US" altLang="ja-JP" dirty="0" smtClean="0"/>
              <a:t>Select the paint</a:t>
            </a:r>
            <a:r>
              <a:rPr kumimoji="1" lang="en-US" altLang="ja-JP" baseline="0" dirty="0" smtClean="0"/>
              <a:t> area </a:t>
            </a:r>
            <a:r>
              <a:rPr kumimoji="1" lang="en-US" altLang="ja-JP" dirty="0" smtClean="0"/>
              <a:t> from</a:t>
            </a:r>
            <a:r>
              <a:rPr kumimoji="1" lang="en-US" altLang="ja-JP" baseline="0" dirty="0" smtClean="0"/>
              <a:t> Detection area</a:t>
            </a:r>
            <a:r>
              <a:rPr kumimoji="1" lang="en-US" altLang="ja-JP" dirty="0" smtClean="0"/>
              <a:t> or line.</a:t>
            </a:r>
          </a:p>
          <a:p>
            <a:endParaRPr kumimoji="1" lang="en-US" altLang="ja-JP" baseline="0" dirty="0" smtClean="0"/>
          </a:p>
          <a:p>
            <a:r>
              <a:rPr kumimoji="1" lang="en-US" altLang="ja-JP" baseline="0" dirty="0" smtClean="0"/>
              <a:t>If you need, turn on the “Detailed settings”.</a:t>
            </a:r>
          </a:p>
          <a:p>
            <a:endParaRPr kumimoji="1" lang="en-US" altLang="ja-JP" baseline="0" dirty="0" smtClean="0"/>
          </a:p>
          <a:p>
            <a:r>
              <a:rPr kumimoji="1" lang="en-US" altLang="ja-JP" baseline="0" dirty="0" smtClean="0"/>
              <a:t>After the settings, Please test the app if the app works well.</a:t>
            </a:r>
          </a:p>
          <a:p>
            <a:r>
              <a:rPr kumimoji="1" lang="en-US" altLang="ja-JP" baseline="0" dirty="0" smtClean="0"/>
              <a:t>Yokoyama san</a:t>
            </a:r>
            <a:r>
              <a:rPr kumimoji="1" lang="ja-JP" altLang="en-US" baseline="0" dirty="0" smtClean="0"/>
              <a:t> </a:t>
            </a:r>
            <a:r>
              <a:rPr kumimoji="1" lang="en-US" altLang="ja-JP" baseline="0" dirty="0" smtClean="0"/>
              <a:t>can you move to the area?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baseline="0" dirty="0" smtClean="0"/>
              <a:t>Finally, I could receive intruder alarms.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baseline="0" dirty="0" smtClean="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44F106-CE4D-4C0B-9204-00F638B8A095}" type="slidenum">
              <a:rPr kumimoji="1" lang="ja-JP" altLang="en-US" sz="1200" b="0" i="0" u="none" strike="noStrike" kern="1200" cap="none" spc="0" normalizeH="0" baseline="0" noProof="0" smtClean="0">
                <a:ln>
                  <a:noFill/>
                </a:ln>
                <a:solidFill>
                  <a:prstClr val="black"/>
                </a:solidFill>
                <a:effectLst/>
                <a:uLnTx/>
                <a:uFillTx/>
                <a:latin typeface="Calibri" charset="0"/>
                <a:ea typeface="ＭＳ Ｐゴシック" charset="0"/>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1" lang="ja-JP" altLang="en-US" sz="1200" b="0" i="0" u="none" strike="noStrike" kern="1200" cap="none" spc="0" normalizeH="0" baseline="0" noProof="0" dirty="0">
              <a:ln>
                <a:noFill/>
              </a:ln>
              <a:solidFill>
                <a:prstClr val="black"/>
              </a:solidFill>
              <a:effectLst/>
              <a:uLnTx/>
              <a:uFillTx/>
              <a:latin typeface="Calibri" charset="0"/>
              <a:ea typeface="ＭＳ Ｐゴシック" charset="0"/>
              <a:cs typeface="+mn-cs"/>
            </a:endParaRPr>
          </a:p>
        </p:txBody>
      </p:sp>
    </p:spTree>
    <p:extLst>
      <p:ext uri="{BB962C8B-B14F-4D97-AF65-F5344CB8AC3E}">
        <p14:creationId xmlns:p14="http://schemas.microsoft.com/office/powerpoint/2010/main" val="612859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144F106-CE4D-4C0B-9204-00F638B8A095}" type="slidenum">
              <a:rPr kumimoji="1" lang="ja-JP" altLang="en-US" smtClean="0"/>
              <a:pPr/>
              <a:t>3</a:t>
            </a:fld>
            <a:endParaRPr kumimoji="1" lang="ja-JP" altLang="en-US" dirty="0"/>
          </a:p>
        </p:txBody>
      </p:sp>
    </p:spTree>
    <p:extLst>
      <p:ext uri="{BB962C8B-B14F-4D97-AF65-F5344CB8AC3E}">
        <p14:creationId xmlns:p14="http://schemas.microsoft.com/office/powerpoint/2010/main" val="915069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144F106-CE4D-4C0B-9204-00F638B8A095}" type="slidenum">
              <a:rPr kumimoji="1" lang="ja-JP" altLang="en-US" smtClean="0"/>
              <a:pPr/>
              <a:t>4</a:t>
            </a:fld>
            <a:endParaRPr kumimoji="1" lang="ja-JP" altLang="en-US" dirty="0"/>
          </a:p>
        </p:txBody>
      </p:sp>
    </p:spTree>
    <p:extLst>
      <p:ext uri="{BB962C8B-B14F-4D97-AF65-F5344CB8AC3E}">
        <p14:creationId xmlns:p14="http://schemas.microsoft.com/office/powerpoint/2010/main" val="1656251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144F106-CE4D-4C0B-9204-00F638B8A095}" type="slidenum">
              <a:rPr kumimoji="1" lang="ja-JP" altLang="en-US" smtClean="0"/>
              <a:pPr/>
              <a:t>5</a:t>
            </a:fld>
            <a:endParaRPr kumimoji="1" lang="ja-JP" altLang="en-US" dirty="0"/>
          </a:p>
        </p:txBody>
      </p:sp>
    </p:spTree>
    <p:extLst>
      <p:ext uri="{BB962C8B-B14F-4D97-AF65-F5344CB8AC3E}">
        <p14:creationId xmlns:p14="http://schemas.microsoft.com/office/powerpoint/2010/main" val="1863925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144F106-CE4D-4C0B-9204-00F638B8A095}" type="slidenum">
              <a:rPr kumimoji="1" lang="ja-JP" altLang="en-US" smtClean="0"/>
              <a:pPr/>
              <a:t>6</a:t>
            </a:fld>
            <a:endParaRPr kumimoji="1" lang="ja-JP" altLang="en-US" dirty="0"/>
          </a:p>
        </p:txBody>
      </p:sp>
    </p:spTree>
    <p:extLst>
      <p:ext uri="{BB962C8B-B14F-4D97-AF65-F5344CB8AC3E}">
        <p14:creationId xmlns:p14="http://schemas.microsoft.com/office/powerpoint/2010/main" val="995411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144F106-CE4D-4C0B-9204-00F638B8A095}" type="slidenum">
              <a:rPr kumimoji="1" lang="ja-JP" altLang="en-US" smtClean="0"/>
              <a:pPr/>
              <a:t>7</a:t>
            </a:fld>
            <a:endParaRPr kumimoji="1" lang="ja-JP" altLang="en-US" dirty="0"/>
          </a:p>
        </p:txBody>
      </p:sp>
    </p:spTree>
    <p:extLst>
      <p:ext uri="{BB962C8B-B14F-4D97-AF65-F5344CB8AC3E}">
        <p14:creationId xmlns:p14="http://schemas.microsoft.com/office/powerpoint/2010/main" val="3398259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144F106-CE4D-4C0B-9204-00F638B8A095}" type="slidenum">
              <a:rPr kumimoji="1" lang="ja-JP" altLang="en-US" smtClean="0"/>
              <a:pPr/>
              <a:t>8</a:t>
            </a:fld>
            <a:endParaRPr kumimoji="1" lang="ja-JP" altLang="en-US" dirty="0"/>
          </a:p>
        </p:txBody>
      </p:sp>
    </p:spTree>
    <p:extLst>
      <p:ext uri="{BB962C8B-B14F-4D97-AF65-F5344CB8AC3E}">
        <p14:creationId xmlns:p14="http://schemas.microsoft.com/office/powerpoint/2010/main" val="1481496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メイン_サブタイトル#1">
    <p:spTree>
      <p:nvGrpSpPr>
        <p:cNvPr id="1" name=""/>
        <p:cNvGrpSpPr/>
        <p:nvPr/>
      </p:nvGrpSpPr>
      <p:grpSpPr>
        <a:xfrm>
          <a:off x="0" y="0"/>
          <a:ext cx="0" cy="0"/>
          <a:chOff x="0" y="0"/>
          <a:chExt cx="0" cy="0"/>
        </a:xfrm>
      </p:grpSpPr>
      <p:sp>
        <p:nvSpPr>
          <p:cNvPr id="8" name="テキスト ボックス 7"/>
          <p:cNvSpPr txBox="1"/>
          <p:nvPr userDrawn="1"/>
        </p:nvSpPr>
        <p:spPr>
          <a:xfrm>
            <a:off x="6115719" y="12658"/>
            <a:ext cx="2990769" cy="253916"/>
          </a:xfrm>
          <a:prstGeom prst="rect">
            <a:avLst/>
          </a:prstGeom>
          <a:noFill/>
        </p:spPr>
        <p:txBody>
          <a:bodyPr wrap="square" lIns="27000" rIns="27000" rtlCol="0" anchor="ctr" anchorCtr="0">
            <a:spAutoFit/>
          </a:bodyPr>
          <a:lstStyle/>
          <a:p>
            <a:pPr marL="0" marR="0" lvl="0" indent="0" algn="r" defTabSz="342900" rtl="0" eaLnBrk="1" fontAlgn="base" latinLnBrk="0" hangingPunct="1">
              <a:lnSpc>
                <a:spcPct val="100000"/>
              </a:lnSpc>
              <a:spcBef>
                <a:spcPct val="0"/>
              </a:spcBef>
              <a:spcAft>
                <a:spcPct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580448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42900"/>
            <a:ext cx="2949575" cy="120015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3663CA2-A1EC-492B-A4A4-03723240CF90}" type="datetimeFigureOut">
              <a:rPr kumimoji="1" lang="ja-JP" altLang="en-US" smtClean="0"/>
              <a:pPr/>
              <a:t>2022/1/28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6AE00726-53FF-4DA1-A640-CEBEA53BA2C9}" type="slidenum">
              <a:rPr kumimoji="1" lang="ja-JP" altLang="en-US" smtClean="0"/>
              <a:pPr/>
              <a:t>‹#›</a:t>
            </a:fld>
            <a:endParaRPr kumimoji="1" lang="ja-JP" altLang="en-US" dirty="0"/>
          </a:p>
        </p:txBody>
      </p:sp>
    </p:spTree>
    <p:extLst>
      <p:ext uri="{BB962C8B-B14F-4D97-AF65-F5344CB8AC3E}">
        <p14:creationId xmlns:p14="http://schemas.microsoft.com/office/powerpoint/2010/main" val="417968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42900"/>
            <a:ext cx="2949575" cy="120015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3663CA2-A1EC-492B-A4A4-03723240CF90}" type="datetimeFigureOut">
              <a:rPr kumimoji="1" lang="ja-JP" altLang="en-US" smtClean="0"/>
              <a:pPr/>
              <a:t>2022/1/28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6AE00726-53FF-4DA1-A640-CEBEA53BA2C9}" type="slidenum">
              <a:rPr kumimoji="1" lang="ja-JP" altLang="en-US" smtClean="0"/>
              <a:pPr/>
              <a:t>‹#›</a:t>
            </a:fld>
            <a:endParaRPr kumimoji="1" lang="ja-JP" altLang="en-US" dirty="0"/>
          </a:p>
        </p:txBody>
      </p:sp>
    </p:spTree>
    <p:extLst>
      <p:ext uri="{BB962C8B-B14F-4D97-AF65-F5344CB8AC3E}">
        <p14:creationId xmlns:p14="http://schemas.microsoft.com/office/powerpoint/2010/main" val="932172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3663CA2-A1EC-492B-A4A4-03723240CF90}" type="datetimeFigureOut">
              <a:rPr kumimoji="1" lang="ja-JP" altLang="en-US" smtClean="0"/>
              <a:pPr/>
              <a:t>2022/1/28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6AE00726-53FF-4DA1-A640-CEBEA53BA2C9}" type="slidenum">
              <a:rPr kumimoji="1" lang="ja-JP" altLang="en-US" smtClean="0"/>
              <a:pPr/>
              <a:t>‹#›</a:t>
            </a:fld>
            <a:endParaRPr kumimoji="1" lang="ja-JP" altLang="en-US" dirty="0"/>
          </a:p>
        </p:txBody>
      </p:sp>
    </p:spTree>
    <p:extLst>
      <p:ext uri="{BB962C8B-B14F-4D97-AF65-F5344CB8AC3E}">
        <p14:creationId xmlns:p14="http://schemas.microsoft.com/office/powerpoint/2010/main" val="2150579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274638"/>
            <a:ext cx="1971675" cy="4357687"/>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274638"/>
            <a:ext cx="5762625" cy="4357687"/>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3663CA2-A1EC-492B-A4A4-03723240CF90}" type="datetimeFigureOut">
              <a:rPr kumimoji="1" lang="ja-JP" altLang="en-US" smtClean="0"/>
              <a:pPr/>
              <a:t>2022/1/28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6AE00726-53FF-4DA1-A640-CEBEA53BA2C9}" type="slidenum">
              <a:rPr kumimoji="1" lang="ja-JP" altLang="en-US" smtClean="0"/>
              <a:pPr/>
              <a:t>‹#›</a:t>
            </a:fld>
            <a:endParaRPr kumimoji="1" lang="ja-JP" altLang="en-US" dirty="0"/>
          </a:p>
        </p:txBody>
      </p:sp>
    </p:spTree>
    <p:extLst>
      <p:ext uri="{BB962C8B-B14F-4D97-AF65-F5344CB8AC3E}">
        <p14:creationId xmlns:p14="http://schemas.microsoft.com/office/powerpoint/2010/main" val="1544846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4938891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表紙-メイン_サブタイトル#1">
    <p:spTree>
      <p:nvGrpSpPr>
        <p:cNvPr id="1" name=""/>
        <p:cNvGrpSpPr/>
        <p:nvPr/>
      </p:nvGrpSpPr>
      <p:grpSpPr>
        <a:xfrm>
          <a:off x="0" y="0"/>
          <a:ext cx="0" cy="0"/>
          <a:chOff x="0" y="0"/>
          <a:chExt cx="0" cy="0"/>
        </a:xfrm>
      </p:grpSpPr>
      <p:sp>
        <p:nvSpPr>
          <p:cNvPr id="8" name="テキスト ボックス 7"/>
          <p:cNvSpPr txBox="1"/>
          <p:nvPr userDrawn="1"/>
        </p:nvSpPr>
        <p:spPr>
          <a:xfrm>
            <a:off x="6115719" y="12658"/>
            <a:ext cx="2990769" cy="253916"/>
          </a:xfrm>
          <a:prstGeom prst="rect">
            <a:avLst/>
          </a:prstGeom>
          <a:noFill/>
        </p:spPr>
        <p:txBody>
          <a:bodyPr wrap="square" lIns="27000" rIns="27000" rtlCol="0" anchor="ctr" anchorCtr="0">
            <a:spAutoFit/>
          </a:bodyPr>
          <a:lstStyle/>
          <a:p>
            <a:pPr marL="0" marR="0" lvl="0" indent="0" algn="r" defTabSz="342900" rtl="0" eaLnBrk="1" fontAlgn="base" latinLnBrk="0" hangingPunct="1">
              <a:lnSpc>
                <a:spcPct val="100000"/>
              </a:lnSpc>
              <a:spcBef>
                <a:spcPct val="0"/>
              </a:spcBef>
              <a:spcAft>
                <a:spcPct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2868647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63455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表紙-メイン_サブタイトル#1">
    <p:spTree>
      <p:nvGrpSpPr>
        <p:cNvPr id="1" name=""/>
        <p:cNvGrpSpPr/>
        <p:nvPr/>
      </p:nvGrpSpPr>
      <p:grpSpPr>
        <a:xfrm>
          <a:off x="0" y="0"/>
          <a:ext cx="0" cy="0"/>
          <a:chOff x="0" y="0"/>
          <a:chExt cx="0" cy="0"/>
        </a:xfrm>
      </p:grpSpPr>
      <p:sp>
        <p:nvSpPr>
          <p:cNvPr id="8" name="テキスト ボックス 7"/>
          <p:cNvSpPr txBox="1"/>
          <p:nvPr userDrawn="1"/>
        </p:nvSpPr>
        <p:spPr>
          <a:xfrm>
            <a:off x="6115719" y="12658"/>
            <a:ext cx="2990769" cy="253916"/>
          </a:xfrm>
          <a:prstGeom prst="rect">
            <a:avLst/>
          </a:prstGeom>
          <a:noFill/>
        </p:spPr>
        <p:txBody>
          <a:bodyPr wrap="square" lIns="27000" rIns="27000" rtlCol="0" anchor="ctr" anchorCtr="0">
            <a:spAutoFit/>
          </a:bodyPr>
          <a:lstStyle/>
          <a:p>
            <a:pPr marL="0" marR="0" lvl="0" indent="0" algn="r" defTabSz="342900" rtl="0" eaLnBrk="1" fontAlgn="base" latinLnBrk="0" hangingPunct="1">
              <a:lnSpc>
                <a:spcPct val="100000"/>
              </a:lnSpc>
              <a:spcBef>
                <a:spcPct val="0"/>
              </a:spcBef>
              <a:spcAft>
                <a:spcPct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9127059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584138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表紙-メイン_サブタイトル#1">
    <p:spTree>
      <p:nvGrpSpPr>
        <p:cNvPr id="1" name=""/>
        <p:cNvGrpSpPr/>
        <p:nvPr/>
      </p:nvGrpSpPr>
      <p:grpSpPr>
        <a:xfrm>
          <a:off x="0" y="0"/>
          <a:ext cx="0" cy="0"/>
          <a:chOff x="0" y="0"/>
          <a:chExt cx="0" cy="0"/>
        </a:xfrm>
      </p:grpSpPr>
      <p:sp>
        <p:nvSpPr>
          <p:cNvPr id="8" name="テキスト ボックス 7"/>
          <p:cNvSpPr txBox="1"/>
          <p:nvPr userDrawn="1"/>
        </p:nvSpPr>
        <p:spPr>
          <a:xfrm>
            <a:off x="6115719" y="12658"/>
            <a:ext cx="2990769" cy="253916"/>
          </a:xfrm>
          <a:prstGeom prst="rect">
            <a:avLst/>
          </a:prstGeom>
          <a:noFill/>
        </p:spPr>
        <p:txBody>
          <a:bodyPr wrap="square" lIns="27000" rIns="27000" rtlCol="0" anchor="ctr" anchorCtr="0">
            <a:spAutoFit/>
          </a:bodyPr>
          <a:lstStyle/>
          <a:p>
            <a:pPr marL="0" marR="0" lvl="0" indent="0" algn="r" defTabSz="342900" rtl="0" eaLnBrk="1" fontAlgn="base" latinLnBrk="0" hangingPunct="1">
              <a:lnSpc>
                <a:spcPct val="100000"/>
              </a:lnSpc>
              <a:spcBef>
                <a:spcPct val="0"/>
              </a:spcBef>
              <a:spcAft>
                <a:spcPct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154248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60663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58624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表紙-メイン_サブタイトル#1">
    <p:spTree>
      <p:nvGrpSpPr>
        <p:cNvPr id="1" name=""/>
        <p:cNvGrpSpPr/>
        <p:nvPr/>
      </p:nvGrpSpPr>
      <p:grpSpPr>
        <a:xfrm>
          <a:off x="0" y="0"/>
          <a:ext cx="0" cy="0"/>
          <a:chOff x="0" y="0"/>
          <a:chExt cx="0" cy="0"/>
        </a:xfrm>
      </p:grpSpPr>
      <p:sp>
        <p:nvSpPr>
          <p:cNvPr id="8" name="テキスト ボックス 7"/>
          <p:cNvSpPr txBox="1"/>
          <p:nvPr userDrawn="1"/>
        </p:nvSpPr>
        <p:spPr>
          <a:xfrm>
            <a:off x="6115719" y="12658"/>
            <a:ext cx="2990769" cy="253916"/>
          </a:xfrm>
          <a:prstGeom prst="rect">
            <a:avLst/>
          </a:prstGeom>
          <a:noFill/>
        </p:spPr>
        <p:txBody>
          <a:bodyPr wrap="square" lIns="27000" rIns="27000" rtlCol="0" anchor="ctr" anchorCtr="0">
            <a:spAutoFit/>
          </a:bodyPr>
          <a:lstStyle/>
          <a:p>
            <a:pPr marL="0" marR="0" lvl="0" indent="0" algn="r" defTabSz="342900" rtl="0" eaLnBrk="1" fontAlgn="base" latinLnBrk="0" hangingPunct="1">
              <a:lnSpc>
                <a:spcPct val="100000"/>
              </a:lnSpc>
              <a:spcBef>
                <a:spcPct val="0"/>
              </a:spcBef>
              <a:spcAft>
                <a:spcPct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1231280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6033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2424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表紙-メイン_サブタイトル#1">
    <p:spTree>
      <p:nvGrpSpPr>
        <p:cNvPr id="1" name=""/>
        <p:cNvGrpSpPr/>
        <p:nvPr/>
      </p:nvGrpSpPr>
      <p:grpSpPr>
        <a:xfrm>
          <a:off x="0" y="0"/>
          <a:ext cx="0" cy="0"/>
          <a:chOff x="0" y="0"/>
          <a:chExt cx="0" cy="0"/>
        </a:xfrm>
      </p:grpSpPr>
      <p:sp>
        <p:nvSpPr>
          <p:cNvPr id="8" name="テキスト ボックス 7"/>
          <p:cNvSpPr txBox="1"/>
          <p:nvPr userDrawn="1"/>
        </p:nvSpPr>
        <p:spPr>
          <a:xfrm>
            <a:off x="6115719" y="12658"/>
            <a:ext cx="2990769" cy="253916"/>
          </a:xfrm>
          <a:prstGeom prst="rect">
            <a:avLst/>
          </a:prstGeom>
          <a:noFill/>
        </p:spPr>
        <p:txBody>
          <a:bodyPr wrap="square" lIns="27000" rIns="27000" rtlCol="0" anchor="ctr" anchorCtr="0">
            <a:spAutoFit/>
          </a:bodyPr>
          <a:lstStyle/>
          <a:p>
            <a:pPr marL="0" marR="0" lvl="0" indent="0" algn="r" defTabSz="342900" rtl="0" eaLnBrk="1" fontAlgn="base" latinLnBrk="0" hangingPunct="1">
              <a:lnSpc>
                <a:spcPct val="100000"/>
              </a:lnSpc>
              <a:spcBef>
                <a:spcPct val="0"/>
              </a:spcBef>
              <a:spcAft>
                <a:spcPct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389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5504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表紙-メイン_サブタイトル#1">
    <p:spTree>
      <p:nvGrpSpPr>
        <p:cNvPr id="1" name=""/>
        <p:cNvGrpSpPr/>
        <p:nvPr/>
      </p:nvGrpSpPr>
      <p:grpSpPr>
        <a:xfrm>
          <a:off x="0" y="0"/>
          <a:ext cx="0" cy="0"/>
          <a:chOff x="0" y="0"/>
          <a:chExt cx="0" cy="0"/>
        </a:xfrm>
      </p:grpSpPr>
      <p:sp>
        <p:nvSpPr>
          <p:cNvPr id="8" name="テキスト ボックス 7"/>
          <p:cNvSpPr txBox="1"/>
          <p:nvPr userDrawn="1"/>
        </p:nvSpPr>
        <p:spPr>
          <a:xfrm>
            <a:off x="6115719" y="12658"/>
            <a:ext cx="2990769" cy="253916"/>
          </a:xfrm>
          <a:prstGeom prst="rect">
            <a:avLst/>
          </a:prstGeom>
          <a:noFill/>
        </p:spPr>
        <p:txBody>
          <a:bodyPr wrap="square" lIns="27000" rIns="27000" rtlCol="0" anchor="ctr" anchorCtr="0">
            <a:spAutoFit/>
          </a:bodyPr>
          <a:lstStyle/>
          <a:p>
            <a:pPr marL="0" marR="0" lvl="0" indent="0" algn="r" defTabSz="342900" rtl="0" eaLnBrk="1" fontAlgn="base" latinLnBrk="0" hangingPunct="1">
              <a:lnSpc>
                <a:spcPct val="100000"/>
              </a:lnSpc>
              <a:spcBef>
                <a:spcPct val="0"/>
              </a:spcBef>
              <a:spcAft>
                <a:spcPct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982921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06157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表紙-メイン_サブタイトル#1">
    <p:spTree>
      <p:nvGrpSpPr>
        <p:cNvPr id="1" name=""/>
        <p:cNvGrpSpPr/>
        <p:nvPr/>
      </p:nvGrpSpPr>
      <p:grpSpPr>
        <a:xfrm>
          <a:off x="0" y="0"/>
          <a:ext cx="0" cy="0"/>
          <a:chOff x="0" y="0"/>
          <a:chExt cx="0" cy="0"/>
        </a:xfrm>
      </p:grpSpPr>
      <p:sp>
        <p:nvSpPr>
          <p:cNvPr id="8" name="テキスト ボックス 7"/>
          <p:cNvSpPr txBox="1"/>
          <p:nvPr userDrawn="1"/>
        </p:nvSpPr>
        <p:spPr>
          <a:xfrm>
            <a:off x="6115719" y="12658"/>
            <a:ext cx="2990769" cy="253916"/>
          </a:xfrm>
          <a:prstGeom prst="rect">
            <a:avLst/>
          </a:prstGeom>
          <a:noFill/>
        </p:spPr>
        <p:txBody>
          <a:bodyPr wrap="square" lIns="27000" rIns="27000" rtlCol="0" anchor="ctr" anchorCtr="0">
            <a:spAutoFit/>
          </a:bodyPr>
          <a:lstStyle/>
          <a:p>
            <a:pPr marL="0" marR="0" lvl="0" indent="0" algn="r" defTabSz="342900" rtl="0" eaLnBrk="1" fontAlgn="base" latinLnBrk="0" hangingPunct="1">
              <a:lnSpc>
                <a:spcPct val="100000"/>
              </a:lnSpc>
              <a:spcBef>
                <a:spcPct val="0"/>
              </a:spcBef>
              <a:spcAft>
                <a:spcPct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20922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pPr/>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val="3464311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841375"/>
            <a:ext cx="6858000" cy="17907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3663CA2-A1EC-492B-A4A4-03723240CF90}" type="datetimeFigureOut">
              <a:rPr kumimoji="1" lang="ja-JP" altLang="en-US" smtClean="0"/>
              <a:pPr/>
              <a:t>2022/1/28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6AE00726-53FF-4DA1-A640-CEBEA53BA2C9}" type="slidenum">
              <a:rPr kumimoji="1" lang="ja-JP" altLang="en-US" smtClean="0"/>
              <a:pPr/>
              <a:t>‹#›</a:t>
            </a:fld>
            <a:endParaRPr kumimoji="1" lang="ja-JP" altLang="en-US" dirty="0"/>
          </a:p>
        </p:txBody>
      </p:sp>
    </p:spTree>
    <p:extLst>
      <p:ext uri="{BB962C8B-B14F-4D97-AF65-F5344CB8AC3E}">
        <p14:creationId xmlns:p14="http://schemas.microsoft.com/office/powerpoint/2010/main" val="1981849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3663CA2-A1EC-492B-A4A4-03723240CF90}" type="datetimeFigureOut">
              <a:rPr kumimoji="1" lang="ja-JP" altLang="en-US" smtClean="0"/>
              <a:pPr/>
              <a:t>2022/1/28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6AE00726-53FF-4DA1-A640-CEBEA53BA2C9}" type="slidenum">
              <a:rPr kumimoji="1" lang="ja-JP" altLang="en-US" smtClean="0"/>
              <a:pPr/>
              <a:t>‹#›</a:t>
            </a:fld>
            <a:endParaRPr kumimoji="1" lang="ja-JP" altLang="en-US" dirty="0"/>
          </a:p>
        </p:txBody>
      </p:sp>
    </p:spTree>
    <p:extLst>
      <p:ext uri="{BB962C8B-B14F-4D97-AF65-F5344CB8AC3E}">
        <p14:creationId xmlns:p14="http://schemas.microsoft.com/office/powerpoint/2010/main" val="1550270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282700"/>
            <a:ext cx="7886700" cy="2139950"/>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3663CA2-A1EC-492B-A4A4-03723240CF90}" type="datetimeFigureOut">
              <a:rPr kumimoji="1" lang="ja-JP" altLang="en-US" smtClean="0"/>
              <a:pPr/>
              <a:t>2022/1/28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6AE00726-53FF-4DA1-A640-CEBEA53BA2C9}" type="slidenum">
              <a:rPr kumimoji="1" lang="ja-JP" altLang="en-US" smtClean="0"/>
              <a:pPr/>
              <a:t>‹#›</a:t>
            </a:fld>
            <a:endParaRPr kumimoji="1" lang="ja-JP" altLang="en-US" dirty="0"/>
          </a:p>
        </p:txBody>
      </p:sp>
    </p:spTree>
    <p:extLst>
      <p:ext uri="{BB962C8B-B14F-4D97-AF65-F5344CB8AC3E}">
        <p14:creationId xmlns:p14="http://schemas.microsoft.com/office/powerpoint/2010/main" val="2773300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370013"/>
            <a:ext cx="3867150" cy="326231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370013"/>
            <a:ext cx="3867150" cy="326231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3663CA2-A1EC-492B-A4A4-03723240CF90}" type="datetimeFigureOut">
              <a:rPr kumimoji="1" lang="ja-JP" altLang="en-US" smtClean="0"/>
              <a:pPr/>
              <a:t>2022/1/28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6AE00726-53FF-4DA1-A640-CEBEA53BA2C9}" type="slidenum">
              <a:rPr kumimoji="1" lang="ja-JP" altLang="en-US" smtClean="0"/>
              <a:pPr/>
              <a:t>‹#›</a:t>
            </a:fld>
            <a:endParaRPr kumimoji="1" lang="ja-JP" altLang="en-US" dirty="0"/>
          </a:p>
        </p:txBody>
      </p:sp>
    </p:spTree>
    <p:extLst>
      <p:ext uri="{BB962C8B-B14F-4D97-AF65-F5344CB8AC3E}">
        <p14:creationId xmlns:p14="http://schemas.microsoft.com/office/powerpoint/2010/main" val="747967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274638"/>
            <a:ext cx="7886700" cy="993775"/>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30238" y="1879600"/>
            <a:ext cx="3868737" cy="2762250"/>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1879600"/>
            <a:ext cx="3887788" cy="2762250"/>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3663CA2-A1EC-492B-A4A4-03723240CF90}" type="datetimeFigureOut">
              <a:rPr kumimoji="1" lang="ja-JP" altLang="en-US" smtClean="0"/>
              <a:pPr/>
              <a:t>2022/1/28</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6AE00726-53FF-4DA1-A640-CEBEA53BA2C9}" type="slidenum">
              <a:rPr kumimoji="1" lang="ja-JP" altLang="en-US" smtClean="0"/>
              <a:pPr/>
              <a:t>‹#›</a:t>
            </a:fld>
            <a:endParaRPr kumimoji="1" lang="ja-JP" altLang="en-US" dirty="0"/>
          </a:p>
        </p:txBody>
      </p:sp>
    </p:spTree>
    <p:extLst>
      <p:ext uri="{BB962C8B-B14F-4D97-AF65-F5344CB8AC3E}">
        <p14:creationId xmlns:p14="http://schemas.microsoft.com/office/powerpoint/2010/main" val="1178541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3663CA2-A1EC-492B-A4A4-03723240CF90}" type="datetimeFigureOut">
              <a:rPr kumimoji="1" lang="ja-JP" altLang="en-US" smtClean="0"/>
              <a:pPr/>
              <a:t>2022/1/28</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6AE00726-53FF-4DA1-A640-CEBEA53BA2C9}" type="slidenum">
              <a:rPr kumimoji="1" lang="ja-JP" altLang="en-US" smtClean="0"/>
              <a:pPr/>
              <a:t>‹#›</a:t>
            </a:fld>
            <a:endParaRPr kumimoji="1" lang="ja-JP" altLang="en-US" dirty="0"/>
          </a:p>
        </p:txBody>
      </p:sp>
    </p:spTree>
    <p:extLst>
      <p:ext uri="{BB962C8B-B14F-4D97-AF65-F5344CB8AC3E}">
        <p14:creationId xmlns:p14="http://schemas.microsoft.com/office/powerpoint/2010/main" val="750786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3663CA2-A1EC-492B-A4A4-03723240CF90}" type="datetimeFigureOut">
              <a:rPr kumimoji="1" lang="ja-JP" altLang="en-US" smtClean="0"/>
              <a:pPr/>
              <a:t>2022/1/28</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6AE00726-53FF-4DA1-A640-CEBEA53BA2C9}" type="slidenum">
              <a:rPr kumimoji="1" lang="ja-JP" altLang="en-US" smtClean="0"/>
              <a:pPr/>
              <a:t>‹#›</a:t>
            </a:fld>
            <a:endParaRPr kumimoji="1" lang="ja-JP" altLang="en-US" dirty="0"/>
          </a:p>
        </p:txBody>
      </p:sp>
    </p:spTree>
    <p:extLst>
      <p:ext uri="{BB962C8B-B14F-4D97-AF65-F5344CB8AC3E}">
        <p14:creationId xmlns:p14="http://schemas.microsoft.com/office/powerpoint/2010/main" val="2656814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theme" Target="../theme/theme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theme" Target="../theme/theme10.xml"/><Relationship Id="rId1" Type="http://schemas.openxmlformats.org/officeDocument/2006/relationships/slideLayout" Target="../slideLayouts/slideLayout2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7.png"/><Relationship Id="rId4" Type="http://schemas.openxmlformats.org/officeDocument/2006/relationships/image" Target="../media/image6.png"/></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8.png"/><Relationship Id="rId4"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8.xml"/><Relationship Id="rId1" Type="http://schemas.openxmlformats.org/officeDocument/2006/relationships/slideLayout" Target="../slideLayouts/slideLayout22.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13" descr="logo_white_stacked.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58013" y="948386"/>
            <a:ext cx="1834103" cy="583935"/>
          </a:xfrm>
          <a:prstGeom prst="rect">
            <a:avLst/>
          </a:prstGeom>
        </p:spPr>
      </p:pic>
      <p:pic>
        <p:nvPicPr>
          <p:cNvPr id="2" name="図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5290" y="439283"/>
            <a:ext cx="1590675" cy="447675"/>
          </a:xfrm>
          <a:prstGeom prst="rect">
            <a:avLst/>
          </a:prstGeom>
        </p:spPr>
      </p:pic>
      <p:pic>
        <p:nvPicPr>
          <p:cNvPr id="3" name="図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5290" y="4391560"/>
            <a:ext cx="3770767" cy="201645"/>
          </a:xfrm>
          <a:prstGeom prst="rect">
            <a:avLst/>
          </a:prstGeom>
        </p:spPr>
      </p:pic>
      <p:sp>
        <p:nvSpPr>
          <p:cNvPr id="8" name="正方形/長方形 7"/>
          <p:cNvSpPr/>
          <p:nvPr userDrawn="1"/>
        </p:nvSpPr>
        <p:spPr>
          <a:xfrm>
            <a:off x="605290" y="1815350"/>
            <a:ext cx="7050996" cy="1116536"/>
          </a:xfrm>
          <a:prstGeom prst="rect">
            <a:avLst/>
          </a:prstGeom>
          <a:solidFill>
            <a:srgbClr val="6464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400" b="1" dirty="0"/>
          </a:p>
        </p:txBody>
      </p:sp>
      <p:pic>
        <p:nvPicPr>
          <p:cNvPr id="5" name="図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42075" y="439283"/>
            <a:ext cx="1286667" cy="299581"/>
          </a:xfrm>
          <a:prstGeom prst="rect">
            <a:avLst/>
          </a:prstGeom>
        </p:spPr>
      </p:pic>
      <p:pic>
        <p:nvPicPr>
          <p:cNvPr id="4" name="図 3"/>
          <p:cNvPicPr>
            <a:picLocks noChangeAspect="1"/>
          </p:cNvPicPr>
          <p:nvPr userDrawn="1"/>
        </p:nvPicPr>
        <p:blipFill>
          <a:blip r:embed="rId6"/>
          <a:stretch>
            <a:fillRect/>
          </a:stretch>
        </p:blipFill>
        <p:spPr>
          <a:xfrm>
            <a:off x="7656038" y="1279280"/>
            <a:ext cx="560881" cy="554784"/>
          </a:xfrm>
          <a:prstGeom prst="rect">
            <a:avLst/>
          </a:prstGeom>
        </p:spPr>
      </p:pic>
    </p:spTree>
    <p:extLst>
      <p:ext uri="{BB962C8B-B14F-4D97-AF65-F5344CB8AC3E}">
        <p14:creationId xmlns:p14="http://schemas.microsoft.com/office/powerpoint/2010/main" val="2234640366"/>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13" descr="logo_white_stacked.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58013" y="948386"/>
            <a:ext cx="1834103" cy="583935"/>
          </a:xfrm>
          <a:prstGeom prst="rect">
            <a:avLst/>
          </a:prstGeom>
        </p:spPr>
      </p:pic>
      <p:pic>
        <p:nvPicPr>
          <p:cNvPr id="2" name="図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5290" y="439283"/>
            <a:ext cx="1590675" cy="447675"/>
          </a:xfrm>
          <a:prstGeom prst="rect">
            <a:avLst/>
          </a:prstGeom>
        </p:spPr>
      </p:pic>
      <p:pic>
        <p:nvPicPr>
          <p:cNvPr id="3" name="図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5290" y="4391560"/>
            <a:ext cx="3770767" cy="201645"/>
          </a:xfrm>
          <a:prstGeom prst="rect">
            <a:avLst/>
          </a:prstGeom>
        </p:spPr>
      </p:pic>
      <p:sp>
        <p:nvSpPr>
          <p:cNvPr id="8" name="正方形/長方形 7"/>
          <p:cNvSpPr/>
          <p:nvPr userDrawn="1"/>
        </p:nvSpPr>
        <p:spPr>
          <a:xfrm>
            <a:off x="605290" y="1815349"/>
            <a:ext cx="7050996" cy="1381663"/>
          </a:xfrm>
          <a:prstGeom prst="rect">
            <a:avLst/>
          </a:prstGeom>
          <a:solidFill>
            <a:srgbClr val="6464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400" b="1" dirty="0"/>
          </a:p>
        </p:txBody>
      </p:sp>
      <p:pic>
        <p:nvPicPr>
          <p:cNvPr id="5" name="図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342075" y="439283"/>
            <a:ext cx="1286667" cy="299581"/>
          </a:xfrm>
          <a:prstGeom prst="rect">
            <a:avLst/>
          </a:prstGeom>
        </p:spPr>
      </p:pic>
      <p:pic>
        <p:nvPicPr>
          <p:cNvPr id="4" name="図 3"/>
          <p:cNvPicPr>
            <a:picLocks noChangeAspect="1"/>
          </p:cNvPicPr>
          <p:nvPr userDrawn="1"/>
        </p:nvPicPr>
        <p:blipFill>
          <a:blip r:embed="rId7"/>
          <a:stretch>
            <a:fillRect/>
          </a:stretch>
        </p:blipFill>
        <p:spPr>
          <a:xfrm>
            <a:off x="7656038" y="1279280"/>
            <a:ext cx="560881" cy="554784"/>
          </a:xfrm>
          <a:prstGeom prst="rect">
            <a:avLst/>
          </a:prstGeom>
        </p:spPr>
      </p:pic>
    </p:spTree>
    <p:extLst>
      <p:ext uri="{BB962C8B-B14F-4D97-AF65-F5344CB8AC3E}">
        <p14:creationId xmlns:p14="http://schemas.microsoft.com/office/powerpoint/2010/main" val="3667602430"/>
      </p:ext>
    </p:extLst>
  </p:cSld>
  <p:clrMap bg1="lt1" tx1="dk1" bg2="lt2" tx2="dk2" accent1="accent1" accent2="accent2" accent3="accent3" accent4="accent4" accent5="accent5" accent6="accent6" hlink="hlink" folHlink="folHlink"/>
  <p:sldLayoutIdLst>
    <p:sldLayoutId id="2147485020"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6"/>
          <p:cNvSpPr/>
          <p:nvPr userDrawn="1"/>
        </p:nvSpPr>
        <p:spPr>
          <a:xfrm>
            <a:off x="0" y="-2796"/>
            <a:ext cx="9144000" cy="611511"/>
          </a:xfrm>
          <a:prstGeom prst="rect">
            <a:avLst/>
          </a:prstGeom>
          <a:solidFill>
            <a:srgbClr val="6464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a:solidFill>
                <a:prstClr val="white"/>
              </a:solidFill>
            </a:endParaRPr>
          </a:p>
        </p:txBody>
      </p:sp>
      <p:sp>
        <p:nvSpPr>
          <p:cNvPr id="11" name="スライド番号プレースホルダー 3"/>
          <p:cNvSpPr txBox="1">
            <a:spLocks/>
          </p:cNvSpPr>
          <p:nvPr userDrawn="1"/>
        </p:nvSpPr>
        <p:spPr>
          <a:xfrm>
            <a:off x="4304624" y="4916384"/>
            <a:ext cx="534753" cy="189416"/>
          </a:xfrm>
          <a:prstGeom prst="rect">
            <a:avLst/>
          </a:prstGeom>
          <a:ln w="12700">
            <a:solidFill>
              <a:schemeClr val="tx1"/>
            </a:solidFill>
          </a:ln>
        </p:spPr>
        <p:txBody>
          <a:bodyPr vert="horz" lIns="27000" tIns="27000" rIns="27000" bIns="27000" rtlCol="0" anchor="ctr" anchorCtr="1"/>
          <a:lstStyle>
            <a:defPPr>
              <a:defRPr lang="ja-JP"/>
            </a:defPPr>
            <a:lvl1pPr algn="r" defTabSz="457200" rtl="0" fontAlgn="base">
              <a:spcBef>
                <a:spcPct val="0"/>
              </a:spcBef>
              <a:spcAft>
                <a:spcPct val="0"/>
              </a:spcAft>
              <a:defRPr kumimoji="1" sz="1100" kern="1200">
                <a:solidFill>
                  <a:schemeClr val="tx1"/>
                </a:solidFill>
                <a:latin typeface="Calibri" panose="020F0502020204030204" pitchFamily="34" charset="0"/>
                <a:ea typeface="Meiryo UI" panose="020B0604030504040204" pitchFamily="50" charset="-128"/>
                <a:cs typeface="Arial" panose="020B0604020202020204" pitchFamily="34" charset="0"/>
              </a:defRPr>
            </a:lvl1pPr>
            <a:lvl2pPr marL="4572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5pPr>
            <a:lvl6pPr marL="2286000" algn="l" defTabSz="457200" rtl="0" eaLnBrk="1" latinLnBrk="0" hangingPunct="1">
              <a:defRPr kumimoji="1" kern="1200">
                <a:solidFill>
                  <a:schemeClr val="tx1"/>
                </a:solidFill>
                <a:latin typeface="Calibri" charset="0"/>
                <a:ea typeface="ＭＳ Ｐゴシック" charset="0"/>
                <a:cs typeface="ＭＳ Ｐゴシック" charset="0"/>
              </a:defRPr>
            </a:lvl6pPr>
            <a:lvl7pPr marL="2743200" algn="l" defTabSz="457200" rtl="0" eaLnBrk="1" latinLnBrk="0" hangingPunct="1">
              <a:defRPr kumimoji="1" kern="1200">
                <a:solidFill>
                  <a:schemeClr val="tx1"/>
                </a:solidFill>
                <a:latin typeface="Calibri" charset="0"/>
                <a:ea typeface="ＭＳ Ｐゴシック" charset="0"/>
                <a:cs typeface="ＭＳ Ｐゴシック" charset="0"/>
              </a:defRPr>
            </a:lvl7pPr>
            <a:lvl8pPr marL="3200400" algn="l" defTabSz="457200" rtl="0" eaLnBrk="1" latinLnBrk="0" hangingPunct="1">
              <a:defRPr kumimoji="1" kern="1200">
                <a:solidFill>
                  <a:schemeClr val="tx1"/>
                </a:solidFill>
                <a:latin typeface="Calibri" charset="0"/>
                <a:ea typeface="ＭＳ Ｐゴシック" charset="0"/>
                <a:cs typeface="ＭＳ Ｐゴシック" charset="0"/>
              </a:defRPr>
            </a:lvl8pPr>
            <a:lvl9pPr marL="3657600" algn="l" defTabSz="457200" rtl="0" eaLnBrk="1" latinLnBrk="0" hangingPunct="1">
              <a:defRPr kumimoji="1" kern="1200">
                <a:solidFill>
                  <a:schemeClr val="tx1"/>
                </a:solidFill>
                <a:latin typeface="Calibri" charset="0"/>
                <a:ea typeface="ＭＳ Ｐゴシック" charset="0"/>
                <a:cs typeface="ＭＳ Ｐゴシック" charset="0"/>
              </a:defRPr>
            </a:lvl9pPr>
          </a:lstStyle>
          <a:p>
            <a:pPr algn="ctr"/>
            <a:fld id="{EE88B8E2-C3DB-4B2A-ADFB-45BB59B1B2E8}" type="slidenum">
              <a:rPr lang="ja-JP" altLang="en-US" sz="900" b="1" smtClean="0">
                <a:solidFill>
                  <a:schemeClr val="tx1"/>
                </a:solidFill>
              </a:rPr>
              <a:pPr algn="ctr"/>
              <a:t>‹#›</a:t>
            </a:fld>
            <a:endParaRPr lang="ja-JP" altLang="en-US" sz="900" b="1" dirty="0">
              <a:solidFill>
                <a:schemeClr val="tx1"/>
              </a:solidFill>
            </a:endParaRPr>
          </a:p>
        </p:txBody>
      </p:sp>
      <p:pic>
        <p:nvPicPr>
          <p:cNvPr id="2" name="図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2265" y="198228"/>
            <a:ext cx="1220649" cy="284209"/>
          </a:xfrm>
          <a:prstGeom prst="rect">
            <a:avLst/>
          </a:prstGeom>
        </p:spPr>
      </p:pic>
      <p:cxnSp>
        <p:nvCxnSpPr>
          <p:cNvPr id="5" name="直線コネクタ 4"/>
          <p:cNvCxnSpPr/>
          <p:nvPr userDrawn="1"/>
        </p:nvCxnSpPr>
        <p:spPr>
          <a:xfrm>
            <a:off x="0" y="4858328"/>
            <a:ext cx="9144000" cy="0"/>
          </a:xfrm>
          <a:prstGeom prst="line">
            <a:avLst/>
          </a:prstGeom>
          <a:ln w="57150">
            <a:solidFill>
              <a:srgbClr val="6464E6"/>
            </a:solidFill>
          </a:ln>
        </p:spPr>
        <p:style>
          <a:lnRef idx="1">
            <a:schemeClr val="accent1"/>
          </a:lnRef>
          <a:fillRef idx="0">
            <a:schemeClr val="accent1"/>
          </a:fillRef>
          <a:effectRef idx="0">
            <a:schemeClr val="accent1"/>
          </a:effectRef>
          <a:fontRef idx="minor">
            <a:schemeClr val="tx1"/>
          </a:fontRef>
        </p:style>
      </p:cxnSp>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1270" y="4915096"/>
            <a:ext cx="1917474" cy="186720"/>
          </a:xfrm>
          <a:prstGeom prst="rect">
            <a:avLst/>
          </a:prstGeom>
        </p:spPr>
      </p:pic>
      <p:sp>
        <p:nvSpPr>
          <p:cNvPr id="14" name="AutoShape 13"/>
          <p:cNvSpPr>
            <a:spLocks noChangeArrowheads="1"/>
          </p:cNvSpPr>
          <p:nvPr userDrawn="1"/>
        </p:nvSpPr>
        <p:spPr bwMode="auto">
          <a:xfrm>
            <a:off x="7566049" y="4938311"/>
            <a:ext cx="1440000" cy="144000"/>
          </a:xfrm>
          <a:prstGeom prst="roundRect">
            <a:avLst>
              <a:gd name="adj" fmla="val 16667"/>
            </a:avLst>
          </a:prstGeom>
          <a:noFill/>
          <a:ln w="28575">
            <a:solidFill>
              <a:schemeClr val="accent5"/>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800" b="1" i="0" u="none" strike="noStrike" kern="0" cap="none" spc="0" normalizeH="0" baseline="0" noProof="0" dirty="0">
                <a:ln>
                  <a:noFill/>
                </a:ln>
                <a:solidFill>
                  <a:schemeClr val="accent5"/>
                </a:solidFill>
                <a:effectLst/>
                <a:uLnTx/>
                <a:uFillTx/>
                <a:latin typeface="Calibri" panose="020F0502020204030204" pitchFamily="34" charset="0"/>
                <a:ea typeface="HGPｺﾞｼｯｸE" pitchFamily="50" charset="-128"/>
                <a:cs typeface="+mn-cs"/>
              </a:rPr>
              <a:t>Authorized Partner</a:t>
            </a:r>
          </a:p>
        </p:txBody>
      </p:sp>
    </p:spTree>
    <p:extLst>
      <p:ext uri="{BB962C8B-B14F-4D97-AF65-F5344CB8AC3E}">
        <p14:creationId xmlns:p14="http://schemas.microsoft.com/office/powerpoint/2010/main" val="1447939076"/>
      </p:ext>
    </p:extLst>
  </p:cSld>
  <p:clrMap bg1="lt1" tx1="dk1" bg2="lt2" tx2="dk2" accent1="accent1" accent2="accent2" accent3="accent3" accent4="accent4" accent5="accent5" accent6="accent6" hlink="hlink" folHlink="folHlink"/>
  <p:sldLayoutIdLst>
    <p:sldLayoutId id="2147485022" r:id="rId1"/>
    <p:sldLayoutId id="2147485023" r:id="rId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6"/>
          <p:cNvSpPr/>
          <p:nvPr userDrawn="1"/>
        </p:nvSpPr>
        <p:spPr>
          <a:xfrm>
            <a:off x="0" y="-2910"/>
            <a:ext cx="9144000" cy="611511"/>
          </a:xfrm>
          <a:prstGeom prst="rect">
            <a:avLst/>
          </a:prstGeom>
          <a:solidFill>
            <a:srgbClr val="6464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a:solidFill>
                <a:prstClr val="white"/>
              </a:solidFill>
            </a:endParaRPr>
          </a:p>
        </p:txBody>
      </p:sp>
      <p:sp>
        <p:nvSpPr>
          <p:cNvPr id="11" name="スライド番号プレースホルダー 3"/>
          <p:cNvSpPr txBox="1">
            <a:spLocks/>
          </p:cNvSpPr>
          <p:nvPr userDrawn="1"/>
        </p:nvSpPr>
        <p:spPr>
          <a:xfrm>
            <a:off x="4304624" y="4916384"/>
            <a:ext cx="534753" cy="189416"/>
          </a:xfrm>
          <a:prstGeom prst="rect">
            <a:avLst/>
          </a:prstGeom>
          <a:ln w="12700">
            <a:solidFill>
              <a:schemeClr val="tx1"/>
            </a:solidFill>
          </a:ln>
        </p:spPr>
        <p:txBody>
          <a:bodyPr vert="horz" lIns="27000" tIns="27000" rIns="27000" bIns="27000" rtlCol="0" anchor="ctr" anchorCtr="1"/>
          <a:lstStyle>
            <a:defPPr>
              <a:defRPr lang="ja-JP"/>
            </a:defPPr>
            <a:lvl1pPr algn="r" defTabSz="457200" rtl="0" fontAlgn="base">
              <a:spcBef>
                <a:spcPct val="0"/>
              </a:spcBef>
              <a:spcAft>
                <a:spcPct val="0"/>
              </a:spcAft>
              <a:defRPr kumimoji="1" sz="1100" kern="1200">
                <a:solidFill>
                  <a:schemeClr val="tx1"/>
                </a:solidFill>
                <a:latin typeface="Calibri" panose="020F0502020204030204" pitchFamily="34" charset="0"/>
                <a:ea typeface="Meiryo UI" panose="020B0604030504040204" pitchFamily="50" charset="-128"/>
                <a:cs typeface="Arial" panose="020B0604020202020204" pitchFamily="34" charset="0"/>
              </a:defRPr>
            </a:lvl1pPr>
            <a:lvl2pPr marL="4572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5pPr>
            <a:lvl6pPr marL="2286000" algn="l" defTabSz="457200" rtl="0" eaLnBrk="1" latinLnBrk="0" hangingPunct="1">
              <a:defRPr kumimoji="1" kern="1200">
                <a:solidFill>
                  <a:schemeClr val="tx1"/>
                </a:solidFill>
                <a:latin typeface="Calibri" charset="0"/>
                <a:ea typeface="ＭＳ Ｐゴシック" charset="0"/>
                <a:cs typeface="ＭＳ Ｐゴシック" charset="0"/>
              </a:defRPr>
            </a:lvl6pPr>
            <a:lvl7pPr marL="2743200" algn="l" defTabSz="457200" rtl="0" eaLnBrk="1" latinLnBrk="0" hangingPunct="1">
              <a:defRPr kumimoji="1" kern="1200">
                <a:solidFill>
                  <a:schemeClr val="tx1"/>
                </a:solidFill>
                <a:latin typeface="Calibri" charset="0"/>
                <a:ea typeface="ＭＳ Ｐゴシック" charset="0"/>
                <a:cs typeface="ＭＳ Ｐゴシック" charset="0"/>
              </a:defRPr>
            </a:lvl7pPr>
            <a:lvl8pPr marL="3200400" algn="l" defTabSz="457200" rtl="0" eaLnBrk="1" latinLnBrk="0" hangingPunct="1">
              <a:defRPr kumimoji="1" kern="1200">
                <a:solidFill>
                  <a:schemeClr val="tx1"/>
                </a:solidFill>
                <a:latin typeface="Calibri" charset="0"/>
                <a:ea typeface="ＭＳ Ｐゴシック" charset="0"/>
                <a:cs typeface="ＭＳ Ｐゴシック" charset="0"/>
              </a:defRPr>
            </a:lvl8pPr>
            <a:lvl9pPr marL="3657600" algn="l" defTabSz="457200" rtl="0" eaLnBrk="1" latinLnBrk="0" hangingPunct="1">
              <a:defRPr kumimoji="1" kern="1200">
                <a:solidFill>
                  <a:schemeClr val="tx1"/>
                </a:solidFill>
                <a:latin typeface="Calibri" charset="0"/>
                <a:ea typeface="ＭＳ Ｐゴシック" charset="0"/>
                <a:cs typeface="ＭＳ Ｐゴシック" charset="0"/>
              </a:defRPr>
            </a:lvl9pPr>
          </a:lstStyle>
          <a:p>
            <a:pPr algn="ctr"/>
            <a:fld id="{EE88B8E2-C3DB-4B2A-ADFB-45BB59B1B2E8}" type="slidenum">
              <a:rPr lang="ja-JP" altLang="en-US" sz="900" b="1" smtClean="0">
                <a:solidFill>
                  <a:schemeClr val="tx1"/>
                </a:solidFill>
              </a:rPr>
              <a:pPr algn="ctr"/>
              <a:t>‹#›</a:t>
            </a:fld>
            <a:endParaRPr lang="ja-JP" altLang="en-US" sz="900" b="1" dirty="0">
              <a:solidFill>
                <a:schemeClr val="tx1"/>
              </a:solidFill>
            </a:endParaRPr>
          </a:p>
        </p:txBody>
      </p:sp>
      <p:pic>
        <p:nvPicPr>
          <p:cNvPr id="2" name="図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582265" y="198228"/>
            <a:ext cx="1220649" cy="284209"/>
          </a:xfrm>
          <a:prstGeom prst="rect">
            <a:avLst/>
          </a:prstGeom>
        </p:spPr>
      </p:pic>
      <p:cxnSp>
        <p:nvCxnSpPr>
          <p:cNvPr id="5" name="直線コネクタ 4"/>
          <p:cNvCxnSpPr/>
          <p:nvPr userDrawn="1"/>
        </p:nvCxnSpPr>
        <p:spPr>
          <a:xfrm>
            <a:off x="0" y="4858328"/>
            <a:ext cx="9144000" cy="0"/>
          </a:xfrm>
          <a:prstGeom prst="line">
            <a:avLst/>
          </a:prstGeom>
          <a:ln w="57150">
            <a:solidFill>
              <a:srgbClr val="6464E6"/>
            </a:solidFill>
          </a:ln>
        </p:spPr>
        <p:style>
          <a:lnRef idx="1">
            <a:schemeClr val="accent1"/>
          </a:lnRef>
          <a:fillRef idx="0">
            <a:schemeClr val="accent1"/>
          </a:fillRef>
          <a:effectRef idx="0">
            <a:schemeClr val="accent1"/>
          </a:effectRef>
          <a:fontRef idx="minor">
            <a:schemeClr val="tx1"/>
          </a:fontRef>
        </p:style>
      </p:cxnSp>
      <p:sp>
        <p:nvSpPr>
          <p:cNvPr id="14" name="AutoShape 13"/>
          <p:cNvSpPr>
            <a:spLocks noChangeArrowheads="1"/>
          </p:cNvSpPr>
          <p:nvPr userDrawn="1"/>
        </p:nvSpPr>
        <p:spPr bwMode="auto">
          <a:xfrm>
            <a:off x="7566049" y="4938311"/>
            <a:ext cx="1440000" cy="144000"/>
          </a:xfrm>
          <a:prstGeom prst="roundRect">
            <a:avLst>
              <a:gd name="adj" fmla="val 16667"/>
            </a:avLst>
          </a:prstGeom>
          <a:noFill/>
          <a:ln w="28575">
            <a:solidFill>
              <a:schemeClr val="accent5"/>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800" b="1" i="0" u="none" strike="noStrike" kern="0" cap="none" spc="0" normalizeH="0" baseline="0" noProof="0" dirty="0">
                <a:ln>
                  <a:noFill/>
                </a:ln>
                <a:solidFill>
                  <a:schemeClr val="accent5"/>
                </a:solidFill>
                <a:effectLst/>
                <a:uLnTx/>
                <a:uFillTx/>
                <a:latin typeface="Calibri" panose="020F0502020204030204" pitchFamily="34" charset="0"/>
                <a:ea typeface="HGPｺﾞｼｯｸE" pitchFamily="50" charset="-128"/>
                <a:cs typeface="+mn-cs"/>
              </a:rPr>
              <a:t>Authorized Partner</a:t>
            </a:r>
          </a:p>
        </p:txBody>
      </p:sp>
    </p:spTree>
    <p:extLst>
      <p:ext uri="{BB962C8B-B14F-4D97-AF65-F5344CB8AC3E}">
        <p14:creationId xmlns:p14="http://schemas.microsoft.com/office/powerpoint/2010/main" val="3925639733"/>
      </p:ext>
    </p:extLst>
  </p:cSld>
  <p:clrMap bg1="lt1" tx1="dk1" bg2="lt2" tx2="dk2" accent1="accent1" accent2="accent2" accent3="accent3" accent4="accent4" accent5="accent5" accent6="accent6" hlink="hlink" folHlink="folHlink"/>
  <p:sldLayoutIdLst>
    <p:sldLayoutId id="2147485025" r:id="rId1"/>
    <p:sldLayoutId id="2147485026" r:id="rId2"/>
    <p:sldLayoutId id="2147485027" r:id="rId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13" descr="logo_white_stacked.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58013" y="948386"/>
            <a:ext cx="1834103" cy="583935"/>
          </a:xfrm>
          <a:prstGeom prst="rect">
            <a:avLst/>
          </a:prstGeom>
        </p:spPr>
      </p:pic>
      <p:pic>
        <p:nvPicPr>
          <p:cNvPr id="2" name="図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5290" y="439283"/>
            <a:ext cx="1590675" cy="447675"/>
          </a:xfrm>
          <a:prstGeom prst="rect">
            <a:avLst/>
          </a:prstGeom>
        </p:spPr>
      </p:pic>
      <p:sp>
        <p:nvSpPr>
          <p:cNvPr id="8" name="正方形/長方形 7"/>
          <p:cNvSpPr/>
          <p:nvPr userDrawn="1"/>
        </p:nvSpPr>
        <p:spPr>
          <a:xfrm>
            <a:off x="605290" y="1815350"/>
            <a:ext cx="7050996" cy="1116536"/>
          </a:xfrm>
          <a:prstGeom prst="rect">
            <a:avLst/>
          </a:prstGeom>
          <a:solidFill>
            <a:srgbClr val="6464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400" b="1" dirty="0"/>
          </a:p>
        </p:txBody>
      </p:sp>
      <p:pic>
        <p:nvPicPr>
          <p:cNvPr id="5" name="図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342075" y="439283"/>
            <a:ext cx="1286667" cy="299581"/>
          </a:xfrm>
          <a:prstGeom prst="rect">
            <a:avLst/>
          </a:prstGeom>
        </p:spPr>
      </p:pic>
      <p:pic>
        <p:nvPicPr>
          <p:cNvPr id="4" name="図 3"/>
          <p:cNvPicPr>
            <a:picLocks noChangeAspect="1"/>
          </p:cNvPicPr>
          <p:nvPr userDrawn="1"/>
        </p:nvPicPr>
        <p:blipFill>
          <a:blip r:embed="rId7"/>
          <a:stretch>
            <a:fillRect/>
          </a:stretch>
        </p:blipFill>
        <p:spPr>
          <a:xfrm>
            <a:off x="7656038" y="1279280"/>
            <a:ext cx="560881" cy="554784"/>
          </a:xfrm>
          <a:prstGeom prst="rect">
            <a:avLst/>
          </a:prstGeom>
        </p:spPr>
      </p:pic>
    </p:spTree>
    <p:extLst>
      <p:ext uri="{BB962C8B-B14F-4D97-AF65-F5344CB8AC3E}">
        <p14:creationId xmlns:p14="http://schemas.microsoft.com/office/powerpoint/2010/main" val="1242027171"/>
      </p:ext>
    </p:extLst>
  </p:cSld>
  <p:clrMap bg1="lt1" tx1="dk1" bg2="lt2" tx2="dk2" accent1="accent1" accent2="accent2" accent3="accent3" accent4="accent4" accent5="accent5" accent6="accent6" hlink="hlink" folHlink="folHlink"/>
  <p:sldLayoutIdLst>
    <p:sldLayoutId id="2147485006" r:id="rId1"/>
    <p:sldLayoutId id="2147485009"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43663CA2-A1EC-492B-A4A4-03723240CF90}" type="datetimeFigureOut">
              <a:rPr kumimoji="1" lang="ja-JP" altLang="en-US" smtClean="0"/>
              <a:pPr/>
              <a:t>2022/1/28</a:t>
            </a:fld>
            <a:endParaRPr kumimoji="1" lang="ja-JP" altLang="en-US" dirty="0"/>
          </a:p>
        </p:txBody>
      </p:sp>
      <p:sp>
        <p:nvSpPr>
          <p:cNvPr id="5" name="フッター プレースホルダー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6AE00726-53FF-4DA1-A640-CEBEA53BA2C9}" type="slidenum">
              <a:rPr kumimoji="1" lang="ja-JP" altLang="en-US" smtClean="0"/>
              <a:pPr/>
              <a:t>‹#›</a:t>
            </a:fld>
            <a:endParaRPr kumimoji="1" lang="ja-JP" altLang="en-US" dirty="0"/>
          </a:p>
        </p:txBody>
      </p:sp>
    </p:spTree>
    <p:extLst>
      <p:ext uri="{BB962C8B-B14F-4D97-AF65-F5344CB8AC3E}">
        <p14:creationId xmlns:p14="http://schemas.microsoft.com/office/powerpoint/2010/main" val="3820654303"/>
      </p:ext>
    </p:extLst>
  </p:cSld>
  <p:clrMap bg1="lt1" tx1="dk1" bg2="lt2" tx2="dk2" accent1="accent1" accent2="accent2" accent3="accent3" accent4="accent4" accent5="accent5" accent6="accent6" hlink="hlink" folHlink="folHlink"/>
  <p:sldLayoutIdLst>
    <p:sldLayoutId id="2147484993" r:id="rId1"/>
    <p:sldLayoutId id="2147484994" r:id="rId2"/>
    <p:sldLayoutId id="2147484995" r:id="rId3"/>
    <p:sldLayoutId id="2147484996" r:id="rId4"/>
    <p:sldLayoutId id="2147484997" r:id="rId5"/>
    <p:sldLayoutId id="2147484998" r:id="rId6"/>
    <p:sldLayoutId id="2147484999" r:id="rId7"/>
    <p:sldLayoutId id="2147485000" r:id="rId8"/>
    <p:sldLayoutId id="2147485001" r:id="rId9"/>
    <p:sldLayoutId id="2147485002" r:id="rId10"/>
    <p:sldLayoutId id="214748500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6"/>
          <p:cNvSpPr/>
          <p:nvPr userDrawn="1"/>
        </p:nvSpPr>
        <p:spPr>
          <a:xfrm>
            <a:off x="0" y="14790"/>
            <a:ext cx="9144000" cy="611511"/>
          </a:xfrm>
          <a:prstGeom prst="rect">
            <a:avLst/>
          </a:prstGeom>
          <a:solidFill>
            <a:srgbClr val="6464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a:solidFill>
                <a:prstClr val="white"/>
              </a:solidFill>
            </a:endParaRPr>
          </a:p>
        </p:txBody>
      </p:sp>
      <p:sp>
        <p:nvSpPr>
          <p:cNvPr id="11" name="スライド番号プレースホルダー 3"/>
          <p:cNvSpPr txBox="1">
            <a:spLocks/>
          </p:cNvSpPr>
          <p:nvPr userDrawn="1"/>
        </p:nvSpPr>
        <p:spPr>
          <a:xfrm>
            <a:off x="4304624" y="4738913"/>
            <a:ext cx="534753" cy="295635"/>
          </a:xfrm>
          <a:prstGeom prst="rect">
            <a:avLst/>
          </a:prstGeom>
          <a:ln w="12700">
            <a:solidFill>
              <a:schemeClr val="tx1"/>
            </a:solidFill>
          </a:ln>
        </p:spPr>
        <p:txBody>
          <a:bodyPr vert="horz" lIns="27000" tIns="27000" rIns="27000" bIns="27000" rtlCol="0" anchor="ctr" anchorCtr="1"/>
          <a:lstStyle>
            <a:defPPr>
              <a:defRPr lang="ja-JP"/>
            </a:defPPr>
            <a:lvl1pPr algn="r" defTabSz="457200" rtl="0" fontAlgn="base">
              <a:spcBef>
                <a:spcPct val="0"/>
              </a:spcBef>
              <a:spcAft>
                <a:spcPct val="0"/>
              </a:spcAft>
              <a:defRPr kumimoji="1" sz="1100" kern="1200">
                <a:solidFill>
                  <a:schemeClr val="tx1"/>
                </a:solidFill>
                <a:latin typeface="Calibri" panose="020F0502020204030204" pitchFamily="34" charset="0"/>
                <a:ea typeface="Meiryo UI" panose="020B0604030504040204" pitchFamily="50" charset="-128"/>
                <a:cs typeface="Arial" panose="020B0604020202020204" pitchFamily="34" charset="0"/>
              </a:defRPr>
            </a:lvl1pPr>
            <a:lvl2pPr marL="4572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5pPr>
            <a:lvl6pPr marL="2286000" algn="l" defTabSz="457200" rtl="0" eaLnBrk="1" latinLnBrk="0" hangingPunct="1">
              <a:defRPr kumimoji="1" kern="1200">
                <a:solidFill>
                  <a:schemeClr val="tx1"/>
                </a:solidFill>
                <a:latin typeface="Calibri" charset="0"/>
                <a:ea typeface="ＭＳ Ｐゴシック" charset="0"/>
                <a:cs typeface="ＭＳ Ｐゴシック" charset="0"/>
              </a:defRPr>
            </a:lvl6pPr>
            <a:lvl7pPr marL="2743200" algn="l" defTabSz="457200" rtl="0" eaLnBrk="1" latinLnBrk="0" hangingPunct="1">
              <a:defRPr kumimoji="1" kern="1200">
                <a:solidFill>
                  <a:schemeClr val="tx1"/>
                </a:solidFill>
                <a:latin typeface="Calibri" charset="0"/>
                <a:ea typeface="ＭＳ Ｐゴシック" charset="0"/>
                <a:cs typeface="ＭＳ Ｐゴシック" charset="0"/>
              </a:defRPr>
            </a:lvl7pPr>
            <a:lvl8pPr marL="3200400" algn="l" defTabSz="457200" rtl="0" eaLnBrk="1" latinLnBrk="0" hangingPunct="1">
              <a:defRPr kumimoji="1" kern="1200">
                <a:solidFill>
                  <a:schemeClr val="tx1"/>
                </a:solidFill>
                <a:latin typeface="Calibri" charset="0"/>
                <a:ea typeface="ＭＳ Ｐゴシック" charset="0"/>
                <a:cs typeface="ＭＳ Ｐゴシック" charset="0"/>
              </a:defRPr>
            </a:lvl8pPr>
            <a:lvl9pPr marL="3657600" algn="l" defTabSz="457200" rtl="0" eaLnBrk="1" latinLnBrk="0" hangingPunct="1">
              <a:defRPr kumimoji="1" kern="1200">
                <a:solidFill>
                  <a:schemeClr val="tx1"/>
                </a:solidFill>
                <a:latin typeface="Calibri" charset="0"/>
                <a:ea typeface="ＭＳ Ｐゴシック" charset="0"/>
                <a:cs typeface="ＭＳ Ｐゴシック" charset="0"/>
              </a:defRPr>
            </a:lvl9pPr>
          </a:lstStyle>
          <a:p>
            <a:pPr algn="ctr"/>
            <a:fld id="{EE88B8E2-C3DB-4B2A-ADFB-45BB59B1B2E8}" type="slidenum">
              <a:rPr lang="ja-JP" altLang="en-US" sz="900" b="1" smtClean="0">
                <a:solidFill>
                  <a:schemeClr val="tx1"/>
                </a:solidFill>
              </a:rPr>
              <a:pPr algn="ctr"/>
              <a:t>‹#›</a:t>
            </a:fld>
            <a:r>
              <a:rPr lang="en-US" altLang="ja-JP" sz="900" b="1" dirty="0" smtClean="0">
                <a:solidFill>
                  <a:schemeClr val="tx1"/>
                </a:solidFill>
              </a:rPr>
              <a:t>/**</a:t>
            </a:r>
            <a:endParaRPr lang="ja-JP" altLang="en-US" sz="900" b="1" dirty="0">
              <a:solidFill>
                <a:schemeClr val="tx1"/>
              </a:solidFill>
            </a:endParaRPr>
          </a:p>
        </p:txBody>
      </p:sp>
      <p:pic>
        <p:nvPicPr>
          <p:cNvPr id="2" name="図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2265" y="198228"/>
            <a:ext cx="1220649" cy="284209"/>
          </a:xfrm>
          <a:prstGeom prst="rect">
            <a:avLst/>
          </a:prstGeom>
        </p:spPr>
      </p:pic>
      <p:pic>
        <p:nvPicPr>
          <p:cNvPr id="13" name="図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50425" y="4820052"/>
            <a:ext cx="2826199" cy="151134"/>
          </a:xfrm>
          <a:prstGeom prst="rect">
            <a:avLst/>
          </a:prstGeom>
        </p:spPr>
      </p:pic>
      <p:pic>
        <p:nvPicPr>
          <p:cNvPr id="3" name="図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61270" y="4784466"/>
            <a:ext cx="1917474" cy="186720"/>
          </a:xfrm>
          <a:prstGeom prst="rect">
            <a:avLst/>
          </a:prstGeom>
        </p:spPr>
      </p:pic>
      <p:cxnSp>
        <p:nvCxnSpPr>
          <p:cNvPr id="5" name="直線コネクタ 4"/>
          <p:cNvCxnSpPr/>
          <p:nvPr userDrawn="1"/>
        </p:nvCxnSpPr>
        <p:spPr>
          <a:xfrm>
            <a:off x="0" y="4644571"/>
            <a:ext cx="9144000" cy="0"/>
          </a:xfrm>
          <a:prstGeom prst="line">
            <a:avLst/>
          </a:prstGeom>
          <a:ln w="57150">
            <a:solidFill>
              <a:srgbClr val="6464E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1924562"/>
      </p:ext>
    </p:extLst>
  </p:cSld>
  <p:clrMap bg1="lt1" tx1="dk1" bg2="lt2" tx2="dk2" accent1="accent1" accent2="accent2" accent3="accent3" accent4="accent4" accent5="accent5" accent6="accent6" hlink="hlink" folHlink="folHlink"/>
  <p:sldLayoutIdLst>
    <p:sldLayoutId id="2147484990" r:id="rId1"/>
    <p:sldLayoutId id="2147485004"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6"/>
          <p:cNvSpPr/>
          <p:nvPr userDrawn="1"/>
        </p:nvSpPr>
        <p:spPr>
          <a:xfrm>
            <a:off x="0" y="14790"/>
            <a:ext cx="9144000" cy="611511"/>
          </a:xfrm>
          <a:prstGeom prst="rect">
            <a:avLst/>
          </a:prstGeom>
          <a:solidFill>
            <a:srgbClr val="6464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a:solidFill>
                <a:prstClr val="white"/>
              </a:solidFill>
            </a:endParaRPr>
          </a:p>
        </p:txBody>
      </p:sp>
      <p:sp>
        <p:nvSpPr>
          <p:cNvPr id="11" name="スライド番号プレースホルダー 3"/>
          <p:cNvSpPr txBox="1">
            <a:spLocks/>
          </p:cNvSpPr>
          <p:nvPr userDrawn="1"/>
        </p:nvSpPr>
        <p:spPr>
          <a:xfrm>
            <a:off x="4304624" y="4916384"/>
            <a:ext cx="534753" cy="189416"/>
          </a:xfrm>
          <a:prstGeom prst="rect">
            <a:avLst/>
          </a:prstGeom>
          <a:ln w="12700">
            <a:solidFill>
              <a:schemeClr val="tx1"/>
            </a:solidFill>
          </a:ln>
        </p:spPr>
        <p:txBody>
          <a:bodyPr vert="horz" lIns="27000" tIns="27000" rIns="27000" bIns="27000" rtlCol="0" anchor="ctr" anchorCtr="1"/>
          <a:lstStyle>
            <a:defPPr>
              <a:defRPr lang="ja-JP"/>
            </a:defPPr>
            <a:lvl1pPr algn="r" defTabSz="457200" rtl="0" fontAlgn="base">
              <a:spcBef>
                <a:spcPct val="0"/>
              </a:spcBef>
              <a:spcAft>
                <a:spcPct val="0"/>
              </a:spcAft>
              <a:defRPr kumimoji="1" sz="1100" kern="1200">
                <a:solidFill>
                  <a:schemeClr val="tx1"/>
                </a:solidFill>
                <a:latin typeface="Calibri" panose="020F0502020204030204" pitchFamily="34" charset="0"/>
                <a:ea typeface="Meiryo UI" panose="020B0604030504040204" pitchFamily="50" charset="-128"/>
                <a:cs typeface="Arial" panose="020B0604020202020204" pitchFamily="34" charset="0"/>
              </a:defRPr>
            </a:lvl1pPr>
            <a:lvl2pPr marL="4572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5pPr>
            <a:lvl6pPr marL="2286000" algn="l" defTabSz="457200" rtl="0" eaLnBrk="1" latinLnBrk="0" hangingPunct="1">
              <a:defRPr kumimoji="1" kern="1200">
                <a:solidFill>
                  <a:schemeClr val="tx1"/>
                </a:solidFill>
                <a:latin typeface="Calibri" charset="0"/>
                <a:ea typeface="ＭＳ Ｐゴシック" charset="0"/>
                <a:cs typeface="ＭＳ Ｐゴシック" charset="0"/>
              </a:defRPr>
            </a:lvl6pPr>
            <a:lvl7pPr marL="2743200" algn="l" defTabSz="457200" rtl="0" eaLnBrk="1" latinLnBrk="0" hangingPunct="1">
              <a:defRPr kumimoji="1" kern="1200">
                <a:solidFill>
                  <a:schemeClr val="tx1"/>
                </a:solidFill>
                <a:latin typeface="Calibri" charset="0"/>
                <a:ea typeface="ＭＳ Ｐゴシック" charset="0"/>
                <a:cs typeface="ＭＳ Ｐゴシック" charset="0"/>
              </a:defRPr>
            </a:lvl7pPr>
            <a:lvl8pPr marL="3200400" algn="l" defTabSz="457200" rtl="0" eaLnBrk="1" latinLnBrk="0" hangingPunct="1">
              <a:defRPr kumimoji="1" kern="1200">
                <a:solidFill>
                  <a:schemeClr val="tx1"/>
                </a:solidFill>
                <a:latin typeface="Calibri" charset="0"/>
                <a:ea typeface="ＭＳ Ｐゴシック" charset="0"/>
                <a:cs typeface="ＭＳ Ｐゴシック" charset="0"/>
              </a:defRPr>
            </a:lvl8pPr>
            <a:lvl9pPr marL="3657600" algn="l" defTabSz="457200" rtl="0" eaLnBrk="1" latinLnBrk="0" hangingPunct="1">
              <a:defRPr kumimoji="1" kern="1200">
                <a:solidFill>
                  <a:schemeClr val="tx1"/>
                </a:solidFill>
                <a:latin typeface="Calibri" charset="0"/>
                <a:ea typeface="ＭＳ Ｐゴシック" charset="0"/>
                <a:cs typeface="ＭＳ Ｐゴシック" charset="0"/>
              </a:defRPr>
            </a:lvl9pPr>
          </a:lstStyle>
          <a:p>
            <a:pPr algn="ctr"/>
            <a:fld id="{EE88B8E2-C3DB-4B2A-ADFB-45BB59B1B2E8}" type="slidenum">
              <a:rPr lang="ja-JP" altLang="en-US" sz="900" b="1" smtClean="0">
                <a:solidFill>
                  <a:schemeClr val="tx1"/>
                </a:solidFill>
              </a:rPr>
              <a:pPr algn="ctr"/>
              <a:t>‹#›</a:t>
            </a:fld>
            <a:endParaRPr lang="ja-JP" altLang="en-US" sz="900" b="1" dirty="0">
              <a:solidFill>
                <a:schemeClr val="tx1"/>
              </a:solidFill>
            </a:endParaRPr>
          </a:p>
        </p:txBody>
      </p:sp>
      <p:pic>
        <p:nvPicPr>
          <p:cNvPr id="2" name="図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2265" y="198228"/>
            <a:ext cx="1220649" cy="284209"/>
          </a:xfrm>
          <a:prstGeom prst="rect">
            <a:avLst/>
          </a:prstGeom>
        </p:spPr>
      </p:pic>
      <p:cxnSp>
        <p:nvCxnSpPr>
          <p:cNvPr id="5" name="直線コネクタ 4"/>
          <p:cNvCxnSpPr/>
          <p:nvPr userDrawn="1"/>
        </p:nvCxnSpPr>
        <p:spPr>
          <a:xfrm>
            <a:off x="0" y="4858328"/>
            <a:ext cx="9144000" cy="0"/>
          </a:xfrm>
          <a:prstGeom prst="line">
            <a:avLst/>
          </a:prstGeom>
          <a:ln w="57150">
            <a:solidFill>
              <a:srgbClr val="6464E6"/>
            </a:solidFill>
          </a:ln>
        </p:spPr>
        <p:style>
          <a:lnRef idx="1">
            <a:schemeClr val="accent1"/>
          </a:lnRef>
          <a:fillRef idx="0">
            <a:schemeClr val="accent1"/>
          </a:fillRef>
          <a:effectRef idx="0">
            <a:schemeClr val="accent1"/>
          </a:effectRef>
          <a:fontRef idx="minor">
            <a:schemeClr val="tx1"/>
          </a:fontRef>
        </p:style>
      </p:cxnSp>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1270" y="4915096"/>
            <a:ext cx="1917474" cy="186720"/>
          </a:xfrm>
          <a:prstGeom prst="rect">
            <a:avLst/>
          </a:prstGeom>
        </p:spPr>
      </p:pic>
      <p:sp>
        <p:nvSpPr>
          <p:cNvPr id="14" name="AutoShape 13"/>
          <p:cNvSpPr>
            <a:spLocks noChangeArrowheads="1"/>
          </p:cNvSpPr>
          <p:nvPr userDrawn="1"/>
        </p:nvSpPr>
        <p:spPr bwMode="auto">
          <a:xfrm>
            <a:off x="7566049" y="4938311"/>
            <a:ext cx="1440000" cy="144000"/>
          </a:xfrm>
          <a:prstGeom prst="roundRect">
            <a:avLst>
              <a:gd name="adj" fmla="val 16667"/>
            </a:avLst>
          </a:prstGeom>
          <a:noFill/>
          <a:ln w="28575">
            <a:solidFill>
              <a:schemeClr val="accent5"/>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800" b="1" i="0" u="none" strike="noStrike" kern="0" cap="none" spc="0" normalizeH="0" baseline="0" noProof="0" dirty="0" smtClean="0">
                <a:ln>
                  <a:noFill/>
                </a:ln>
                <a:solidFill>
                  <a:schemeClr val="accent5"/>
                </a:solidFill>
                <a:effectLst/>
                <a:uLnTx/>
                <a:uFillTx/>
                <a:latin typeface="Calibri" panose="020F0502020204030204" pitchFamily="34" charset="0"/>
                <a:ea typeface="HGPｺﾞｼｯｸE" pitchFamily="50" charset="-128"/>
                <a:cs typeface="+mn-cs"/>
              </a:rPr>
              <a:t>Authorized Partner</a:t>
            </a:r>
            <a:endParaRPr kumimoji="0" lang="en-US" altLang="ja-JP" sz="800" b="1" i="0" u="none" strike="noStrike" kern="0" cap="none" spc="0" normalizeH="0" baseline="0" noProof="0" dirty="0">
              <a:ln>
                <a:noFill/>
              </a:ln>
              <a:solidFill>
                <a:schemeClr val="accent5"/>
              </a:solidFill>
              <a:effectLst/>
              <a:uLnTx/>
              <a:uFillTx/>
              <a:latin typeface="Calibri" panose="020F0502020204030204" pitchFamily="34" charset="0"/>
              <a:ea typeface="HGPｺﾞｼｯｸE" pitchFamily="50" charset="-128"/>
              <a:cs typeface="+mn-cs"/>
            </a:endParaRPr>
          </a:p>
        </p:txBody>
      </p:sp>
    </p:spTree>
    <p:extLst>
      <p:ext uri="{BB962C8B-B14F-4D97-AF65-F5344CB8AC3E}">
        <p14:creationId xmlns:p14="http://schemas.microsoft.com/office/powerpoint/2010/main" val="1933918660"/>
      </p:ext>
    </p:extLst>
  </p:cSld>
  <p:clrMap bg1="lt1" tx1="dk1" bg2="lt2" tx2="dk2" accent1="accent1" accent2="accent2" accent3="accent3" accent4="accent4" accent5="accent5" accent6="accent6" hlink="hlink" folHlink="folHlink"/>
  <p:sldLayoutIdLst>
    <p:sldLayoutId id="2147485014" r:id="rId1"/>
    <p:sldLayoutId id="2147485015"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6"/>
          <p:cNvSpPr/>
          <p:nvPr userDrawn="1"/>
        </p:nvSpPr>
        <p:spPr>
          <a:xfrm>
            <a:off x="0" y="14790"/>
            <a:ext cx="9144000" cy="611511"/>
          </a:xfrm>
          <a:prstGeom prst="rect">
            <a:avLst/>
          </a:prstGeom>
          <a:solidFill>
            <a:srgbClr val="6464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a:solidFill>
                <a:prstClr val="white"/>
              </a:solidFill>
            </a:endParaRPr>
          </a:p>
        </p:txBody>
      </p:sp>
      <p:sp>
        <p:nvSpPr>
          <p:cNvPr id="11" name="スライド番号プレースホルダー 3"/>
          <p:cNvSpPr txBox="1">
            <a:spLocks/>
          </p:cNvSpPr>
          <p:nvPr userDrawn="1"/>
        </p:nvSpPr>
        <p:spPr>
          <a:xfrm>
            <a:off x="4304624" y="4916384"/>
            <a:ext cx="534753" cy="189416"/>
          </a:xfrm>
          <a:prstGeom prst="rect">
            <a:avLst/>
          </a:prstGeom>
          <a:ln w="12700">
            <a:solidFill>
              <a:schemeClr val="tx1"/>
            </a:solidFill>
          </a:ln>
        </p:spPr>
        <p:txBody>
          <a:bodyPr vert="horz" lIns="27000" tIns="27000" rIns="27000" bIns="27000" rtlCol="0" anchor="ctr" anchorCtr="1"/>
          <a:lstStyle>
            <a:defPPr>
              <a:defRPr lang="ja-JP"/>
            </a:defPPr>
            <a:lvl1pPr algn="r" defTabSz="457200" rtl="0" fontAlgn="base">
              <a:spcBef>
                <a:spcPct val="0"/>
              </a:spcBef>
              <a:spcAft>
                <a:spcPct val="0"/>
              </a:spcAft>
              <a:defRPr kumimoji="1" sz="1100" kern="1200">
                <a:solidFill>
                  <a:schemeClr val="tx1"/>
                </a:solidFill>
                <a:latin typeface="Calibri" panose="020F0502020204030204" pitchFamily="34" charset="0"/>
                <a:ea typeface="Meiryo UI" panose="020B0604030504040204" pitchFamily="50" charset="-128"/>
                <a:cs typeface="Arial" panose="020B0604020202020204" pitchFamily="34" charset="0"/>
              </a:defRPr>
            </a:lvl1pPr>
            <a:lvl2pPr marL="4572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5pPr>
            <a:lvl6pPr marL="2286000" algn="l" defTabSz="457200" rtl="0" eaLnBrk="1" latinLnBrk="0" hangingPunct="1">
              <a:defRPr kumimoji="1" kern="1200">
                <a:solidFill>
                  <a:schemeClr val="tx1"/>
                </a:solidFill>
                <a:latin typeface="Calibri" charset="0"/>
                <a:ea typeface="ＭＳ Ｐゴシック" charset="0"/>
                <a:cs typeface="ＭＳ Ｐゴシック" charset="0"/>
              </a:defRPr>
            </a:lvl6pPr>
            <a:lvl7pPr marL="2743200" algn="l" defTabSz="457200" rtl="0" eaLnBrk="1" latinLnBrk="0" hangingPunct="1">
              <a:defRPr kumimoji="1" kern="1200">
                <a:solidFill>
                  <a:schemeClr val="tx1"/>
                </a:solidFill>
                <a:latin typeface="Calibri" charset="0"/>
                <a:ea typeface="ＭＳ Ｐゴシック" charset="0"/>
                <a:cs typeface="ＭＳ Ｐゴシック" charset="0"/>
              </a:defRPr>
            </a:lvl7pPr>
            <a:lvl8pPr marL="3200400" algn="l" defTabSz="457200" rtl="0" eaLnBrk="1" latinLnBrk="0" hangingPunct="1">
              <a:defRPr kumimoji="1" kern="1200">
                <a:solidFill>
                  <a:schemeClr val="tx1"/>
                </a:solidFill>
                <a:latin typeface="Calibri" charset="0"/>
                <a:ea typeface="ＭＳ Ｐゴシック" charset="0"/>
                <a:cs typeface="ＭＳ Ｐゴシック" charset="0"/>
              </a:defRPr>
            </a:lvl8pPr>
            <a:lvl9pPr marL="3657600" algn="l" defTabSz="457200" rtl="0" eaLnBrk="1" latinLnBrk="0" hangingPunct="1">
              <a:defRPr kumimoji="1" kern="1200">
                <a:solidFill>
                  <a:schemeClr val="tx1"/>
                </a:solidFill>
                <a:latin typeface="Calibri" charset="0"/>
                <a:ea typeface="ＭＳ Ｐゴシック" charset="0"/>
                <a:cs typeface="ＭＳ Ｐゴシック" charset="0"/>
              </a:defRPr>
            </a:lvl9pPr>
          </a:lstStyle>
          <a:p>
            <a:pPr algn="ctr"/>
            <a:fld id="{EE88B8E2-C3DB-4B2A-ADFB-45BB59B1B2E8}" type="slidenum">
              <a:rPr lang="ja-JP" altLang="en-US" sz="900" b="1" smtClean="0">
                <a:solidFill>
                  <a:schemeClr val="tx1"/>
                </a:solidFill>
              </a:rPr>
              <a:pPr algn="ctr"/>
              <a:t>‹#›</a:t>
            </a:fld>
            <a:r>
              <a:rPr lang="en-US" altLang="ja-JP" sz="900" b="1" dirty="0" smtClean="0">
                <a:solidFill>
                  <a:schemeClr val="tx1"/>
                </a:solidFill>
              </a:rPr>
              <a:t>/**</a:t>
            </a:r>
            <a:endParaRPr lang="ja-JP" altLang="en-US" sz="900" b="1" dirty="0">
              <a:solidFill>
                <a:schemeClr val="tx1"/>
              </a:solidFill>
            </a:endParaRPr>
          </a:p>
        </p:txBody>
      </p:sp>
      <p:pic>
        <p:nvPicPr>
          <p:cNvPr id="2" name="図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2265" y="198228"/>
            <a:ext cx="1220649" cy="284209"/>
          </a:xfrm>
          <a:prstGeom prst="rect">
            <a:avLst/>
          </a:prstGeom>
        </p:spPr>
      </p:pic>
      <p:cxnSp>
        <p:nvCxnSpPr>
          <p:cNvPr id="5" name="直線コネクタ 4"/>
          <p:cNvCxnSpPr/>
          <p:nvPr userDrawn="1"/>
        </p:nvCxnSpPr>
        <p:spPr>
          <a:xfrm>
            <a:off x="0" y="4858328"/>
            <a:ext cx="9144000" cy="0"/>
          </a:xfrm>
          <a:prstGeom prst="line">
            <a:avLst/>
          </a:prstGeom>
          <a:ln w="57150">
            <a:solidFill>
              <a:srgbClr val="6464E6"/>
            </a:solidFill>
          </a:ln>
        </p:spPr>
        <p:style>
          <a:lnRef idx="1">
            <a:schemeClr val="accent1"/>
          </a:lnRef>
          <a:fillRef idx="0">
            <a:schemeClr val="accent1"/>
          </a:fillRef>
          <a:effectRef idx="0">
            <a:schemeClr val="accent1"/>
          </a:effectRef>
          <a:fontRef idx="minor">
            <a:schemeClr val="tx1"/>
          </a:fontRef>
        </p:style>
      </p:cxnSp>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1270" y="4915096"/>
            <a:ext cx="1917474" cy="186720"/>
          </a:xfrm>
          <a:prstGeom prst="rect">
            <a:avLst/>
          </a:prstGeom>
        </p:spPr>
      </p:pic>
      <p:sp>
        <p:nvSpPr>
          <p:cNvPr id="12" name="AutoShape 13"/>
          <p:cNvSpPr>
            <a:spLocks noChangeArrowheads="1"/>
          </p:cNvSpPr>
          <p:nvPr userDrawn="1"/>
        </p:nvSpPr>
        <p:spPr bwMode="auto">
          <a:xfrm>
            <a:off x="7569032" y="4938311"/>
            <a:ext cx="1440000" cy="144000"/>
          </a:xfrm>
          <a:prstGeom prst="roundRect">
            <a:avLst>
              <a:gd name="adj" fmla="val 16667"/>
            </a:avLst>
          </a:prstGeom>
          <a:noFill/>
          <a:ln w="28575">
            <a:solidFill>
              <a:srgbClr val="FF0000"/>
            </a:solidFill>
            <a:round/>
            <a:headEnd/>
            <a:tailEnd/>
          </a:ln>
          <a:effectLst/>
          <a:extLst/>
        </p:spPr>
        <p:txBody>
          <a:bodyPr wrap="none"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dirty="0" smtClean="0">
                <a:ln>
                  <a:noFill/>
                </a:ln>
                <a:solidFill>
                  <a:srgbClr val="FF5050"/>
                </a:solidFill>
                <a:effectLst/>
                <a:uLnTx/>
                <a:uFillTx/>
                <a:latin typeface="Calibri" panose="020F0502020204030204" pitchFamily="34" charset="0"/>
                <a:ea typeface="HGPｺﾞｼｯｸE" pitchFamily="50" charset="-128"/>
                <a:cs typeface="+mn-cs"/>
              </a:rPr>
              <a:t>Internal </a:t>
            </a:r>
            <a:r>
              <a:rPr kumimoji="0" lang="en-US" altLang="ja-JP" sz="900" b="1" i="0" u="none" strike="noStrike" kern="0" cap="none" spc="0" normalizeH="0" baseline="0" noProof="0" dirty="0">
                <a:ln>
                  <a:noFill/>
                </a:ln>
                <a:solidFill>
                  <a:srgbClr val="FF5050"/>
                </a:solidFill>
                <a:effectLst/>
                <a:uLnTx/>
                <a:uFillTx/>
                <a:latin typeface="Calibri" panose="020F0502020204030204" pitchFamily="34" charset="0"/>
                <a:ea typeface="HGPｺﾞｼｯｸE" pitchFamily="50" charset="-128"/>
                <a:cs typeface="+mn-cs"/>
              </a:rPr>
              <a:t>use only</a:t>
            </a:r>
          </a:p>
        </p:txBody>
      </p:sp>
    </p:spTree>
    <p:extLst>
      <p:ext uri="{BB962C8B-B14F-4D97-AF65-F5344CB8AC3E}">
        <p14:creationId xmlns:p14="http://schemas.microsoft.com/office/powerpoint/2010/main" val="1386083296"/>
      </p:ext>
    </p:extLst>
  </p:cSld>
  <p:clrMap bg1="lt1" tx1="dk1" bg2="lt2" tx2="dk2" accent1="accent1" accent2="accent2" accent3="accent3" accent4="accent4" accent5="accent5" accent6="accent6" hlink="hlink" folHlink="folHlink"/>
  <p:sldLayoutIdLst>
    <p:sldLayoutId id="2147485017" r:id="rId1"/>
    <p:sldLayoutId id="2147485018"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6"/>
          <p:cNvSpPr/>
          <p:nvPr userDrawn="1"/>
        </p:nvSpPr>
        <p:spPr>
          <a:xfrm>
            <a:off x="0" y="14790"/>
            <a:ext cx="9144000" cy="611511"/>
          </a:xfrm>
          <a:prstGeom prst="rect">
            <a:avLst/>
          </a:prstGeom>
          <a:solidFill>
            <a:srgbClr val="6464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a:solidFill>
                <a:prstClr val="white"/>
              </a:solidFill>
            </a:endParaRPr>
          </a:p>
        </p:txBody>
      </p:sp>
      <p:sp>
        <p:nvSpPr>
          <p:cNvPr id="11" name="スライド番号プレースホルダー 3"/>
          <p:cNvSpPr txBox="1">
            <a:spLocks/>
          </p:cNvSpPr>
          <p:nvPr userDrawn="1"/>
        </p:nvSpPr>
        <p:spPr>
          <a:xfrm>
            <a:off x="8551701" y="192948"/>
            <a:ext cx="534753" cy="295635"/>
          </a:xfrm>
          <a:prstGeom prst="rect">
            <a:avLst/>
          </a:prstGeom>
          <a:solidFill>
            <a:schemeClr val="bg1"/>
          </a:solidFill>
          <a:ln w="12700">
            <a:solidFill>
              <a:srgbClr val="6464E6"/>
            </a:solidFill>
          </a:ln>
        </p:spPr>
        <p:txBody>
          <a:bodyPr vert="horz" lIns="27000" tIns="27000" rIns="27000" bIns="27000" rtlCol="0" anchor="ctr" anchorCtr="1"/>
          <a:lstStyle>
            <a:defPPr>
              <a:defRPr lang="ja-JP"/>
            </a:defPPr>
            <a:lvl1pPr algn="r" defTabSz="457200" rtl="0" fontAlgn="base">
              <a:spcBef>
                <a:spcPct val="0"/>
              </a:spcBef>
              <a:spcAft>
                <a:spcPct val="0"/>
              </a:spcAft>
              <a:defRPr kumimoji="1" sz="1100" kern="1200">
                <a:solidFill>
                  <a:schemeClr val="tx1"/>
                </a:solidFill>
                <a:latin typeface="Calibri" panose="020F0502020204030204" pitchFamily="34" charset="0"/>
                <a:ea typeface="Meiryo UI" panose="020B0604030504040204" pitchFamily="50" charset="-128"/>
                <a:cs typeface="Arial" panose="020B0604020202020204" pitchFamily="34" charset="0"/>
              </a:defRPr>
            </a:lvl1pPr>
            <a:lvl2pPr marL="4572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5pPr>
            <a:lvl6pPr marL="2286000" algn="l" defTabSz="457200" rtl="0" eaLnBrk="1" latinLnBrk="0" hangingPunct="1">
              <a:defRPr kumimoji="1" kern="1200">
                <a:solidFill>
                  <a:schemeClr val="tx1"/>
                </a:solidFill>
                <a:latin typeface="Calibri" charset="0"/>
                <a:ea typeface="ＭＳ Ｐゴシック" charset="0"/>
                <a:cs typeface="ＭＳ Ｐゴシック" charset="0"/>
              </a:defRPr>
            </a:lvl6pPr>
            <a:lvl7pPr marL="2743200" algn="l" defTabSz="457200" rtl="0" eaLnBrk="1" latinLnBrk="0" hangingPunct="1">
              <a:defRPr kumimoji="1" kern="1200">
                <a:solidFill>
                  <a:schemeClr val="tx1"/>
                </a:solidFill>
                <a:latin typeface="Calibri" charset="0"/>
                <a:ea typeface="ＭＳ Ｐゴシック" charset="0"/>
                <a:cs typeface="ＭＳ Ｐゴシック" charset="0"/>
              </a:defRPr>
            </a:lvl7pPr>
            <a:lvl8pPr marL="3200400" algn="l" defTabSz="457200" rtl="0" eaLnBrk="1" latinLnBrk="0" hangingPunct="1">
              <a:defRPr kumimoji="1" kern="1200">
                <a:solidFill>
                  <a:schemeClr val="tx1"/>
                </a:solidFill>
                <a:latin typeface="Calibri" charset="0"/>
                <a:ea typeface="ＭＳ Ｐゴシック" charset="0"/>
                <a:cs typeface="ＭＳ Ｐゴシック" charset="0"/>
              </a:defRPr>
            </a:lvl8pPr>
            <a:lvl9pPr marL="3657600" algn="l" defTabSz="457200" rtl="0" eaLnBrk="1" latinLnBrk="0" hangingPunct="1">
              <a:defRPr kumimoji="1" kern="1200">
                <a:solidFill>
                  <a:schemeClr val="tx1"/>
                </a:solidFill>
                <a:latin typeface="Calibri" charset="0"/>
                <a:ea typeface="ＭＳ Ｐゴシック" charset="0"/>
                <a:cs typeface="ＭＳ Ｐゴシック" charset="0"/>
              </a:defRPr>
            </a:lvl9pPr>
          </a:lstStyle>
          <a:p>
            <a:pPr algn="ctr"/>
            <a:fld id="{EE88B8E2-C3DB-4B2A-ADFB-45BB59B1B2E8}" type="slidenum">
              <a:rPr lang="ja-JP" altLang="en-US" sz="900" b="1" smtClean="0">
                <a:solidFill>
                  <a:schemeClr val="tx1"/>
                </a:solidFill>
              </a:rPr>
              <a:pPr algn="ctr"/>
              <a:t>‹#›</a:t>
            </a:fld>
            <a:r>
              <a:rPr lang="en-US" altLang="ja-JP" sz="900" b="1" dirty="0" smtClean="0">
                <a:solidFill>
                  <a:schemeClr val="tx1"/>
                </a:solidFill>
              </a:rPr>
              <a:t>/**</a:t>
            </a:r>
            <a:endParaRPr lang="ja-JP" altLang="en-US" sz="900" b="1" dirty="0">
              <a:solidFill>
                <a:schemeClr val="tx1"/>
              </a:solidFill>
            </a:endParaRPr>
          </a:p>
        </p:txBody>
      </p:sp>
      <p:pic>
        <p:nvPicPr>
          <p:cNvPr id="2" name="図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96316" y="198228"/>
            <a:ext cx="1220649" cy="284209"/>
          </a:xfrm>
          <a:prstGeom prst="rect">
            <a:avLst/>
          </a:prstGeom>
        </p:spPr>
      </p:pic>
    </p:spTree>
    <p:extLst>
      <p:ext uri="{BB962C8B-B14F-4D97-AF65-F5344CB8AC3E}">
        <p14:creationId xmlns:p14="http://schemas.microsoft.com/office/powerpoint/2010/main" val="3651272809"/>
      </p:ext>
    </p:extLst>
  </p:cSld>
  <p:clrMap bg1="lt1" tx1="dk1" bg2="lt2" tx2="dk2" accent1="accent1" accent2="accent2" accent3="accent3" accent4="accent4" accent5="accent5" accent6="accent6" hlink="hlink" folHlink="folHlink"/>
  <p:sldLayoutIdLst>
    <p:sldLayoutId id="2147485011" r:id="rId1"/>
    <p:sldLayoutId id="2147485012"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正方形/長方形 1"/>
          <p:cNvSpPr/>
          <p:nvPr userDrawn="1"/>
        </p:nvSpPr>
        <p:spPr>
          <a:xfrm>
            <a:off x="0" y="0"/>
            <a:ext cx="9194800" cy="5143500"/>
          </a:xfrm>
          <a:prstGeom prst="rect">
            <a:avLst/>
          </a:prstGeom>
          <a:solidFill>
            <a:srgbClr val="6464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 name="図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30523" y="2212841"/>
            <a:ext cx="3082954" cy="717819"/>
          </a:xfrm>
          <a:prstGeom prst="rect">
            <a:avLst/>
          </a:prstGeom>
        </p:spPr>
      </p:pic>
    </p:spTree>
    <p:extLst>
      <p:ext uri="{BB962C8B-B14F-4D97-AF65-F5344CB8AC3E}">
        <p14:creationId xmlns:p14="http://schemas.microsoft.com/office/powerpoint/2010/main" val="1327447218"/>
      </p:ext>
    </p:extLst>
  </p:cSld>
  <p:clrMap bg1="lt1" tx1="dk1" bg2="lt2" tx2="dk2" accent1="accent1" accent2="accent2" accent3="accent3" accent4="accent4" accent5="accent5" accent6="accent6" hlink="hlink" folHlink="folHlink"/>
  <p:sldLayoutIdLst>
    <p:sldLayoutId id="2147484991"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正方形/長方形 1"/>
          <p:cNvSpPr/>
          <p:nvPr userDrawn="1"/>
        </p:nvSpPr>
        <p:spPr>
          <a:xfrm>
            <a:off x="0" y="0"/>
            <a:ext cx="9194800" cy="5143500"/>
          </a:xfrm>
          <a:prstGeom prst="rect">
            <a:avLst/>
          </a:prstGeom>
          <a:solidFill>
            <a:srgbClr val="6464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915927061"/>
      </p:ext>
    </p:extLst>
  </p:cSld>
  <p:clrMap bg1="lt1" tx1="dk1" bg2="lt2" tx2="dk2" accent1="accent1" accent2="accent2" accent3="accent3" accent4="accent4" accent5="accent5" accent6="accent6" hlink="hlink" folHlink="folHlink"/>
  <p:sldLayoutIdLst>
    <p:sldLayoutId id="2147485008"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image" Target="../media/image12.png"/><Relationship Id="rId11" Type="http://schemas.microsoft.com/office/2007/relationships/hdphoto" Target="../media/hdphoto2.wdp"/><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647838" y="1890496"/>
            <a:ext cx="6952370" cy="1323439"/>
          </a:xfrm>
          <a:prstGeom prst="rect">
            <a:avLst/>
          </a:prstGeom>
        </p:spPr>
        <p:txBody>
          <a:bodyPr wrap="square" anchor="b">
            <a:spAutoFit/>
          </a:bodyPr>
          <a:lstStyle/>
          <a:p>
            <a:pPr algn="ctr"/>
            <a:r>
              <a:rPr lang="en-US" altLang="ja-JP" sz="2800" b="1" dirty="0" smtClean="0">
                <a:solidFill>
                  <a:prstClr val="white"/>
                </a:solidFill>
                <a:latin typeface="Calibri" panose="020F0502020204030204" pitchFamily="34" charset="0"/>
                <a:ea typeface="Tahoma" panose="020B0604030504040204" pitchFamily="34" charset="0"/>
                <a:cs typeface="Tahoma" panose="020B0604030504040204" pitchFamily="34" charset="0"/>
              </a:rPr>
              <a:t>i-PRO Multi-AI System </a:t>
            </a:r>
            <a:r>
              <a:rPr lang="en-US" altLang="ja-JP" sz="2800" b="1" dirty="0">
                <a:solidFill>
                  <a:prstClr val="white"/>
                </a:solidFill>
                <a:latin typeface="Calibri" panose="020F0502020204030204" pitchFamily="34" charset="0"/>
                <a:ea typeface="Tahoma" panose="020B0604030504040204" pitchFamily="34" charset="0"/>
                <a:cs typeface="Tahoma" panose="020B0604030504040204" pitchFamily="34" charset="0"/>
              </a:rPr>
              <a:t/>
            </a:r>
            <a:br>
              <a:rPr lang="en-US" altLang="ja-JP" sz="2800" b="1" dirty="0">
                <a:solidFill>
                  <a:prstClr val="white"/>
                </a:solidFill>
                <a:latin typeface="Calibri" panose="020F0502020204030204" pitchFamily="34" charset="0"/>
                <a:ea typeface="Tahoma" panose="020B0604030504040204" pitchFamily="34" charset="0"/>
                <a:cs typeface="Tahoma" panose="020B0604030504040204" pitchFamily="34" charset="0"/>
              </a:rPr>
            </a:br>
            <a:r>
              <a:rPr lang="en-US" altLang="ja-JP" sz="2800" b="1" dirty="0" smtClean="0">
                <a:solidFill>
                  <a:prstClr val="white"/>
                </a:solidFill>
                <a:latin typeface="Calibri" panose="020F0502020204030204" pitchFamily="34" charset="0"/>
                <a:ea typeface="Tahoma" panose="020B0604030504040204" pitchFamily="34" charset="0"/>
                <a:cs typeface="Tahoma" panose="020B0604030504040204" pitchFamily="34" charset="0"/>
              </a:rPr>
              <a:t>Ver.</a:t>
            </a:r>
            <a:r>
              <a:rPr lang="en-US" altLang="ja-JP" sz="2800" b="1" dirty="0" smtClean="0">
                <a:solidFill>
                  <a:schemeClr val="bg1"/>
                </a:solidFill>
                <a:latin typeface="Calibri" panose="020F0502020204030204" pitchFamily="34" charset="0"/>
                <a:ea typeface="Tahoma" panose="020B0604030504040204" pitchFamily="34" charset="0"/>
                <a:cs typeface="Tahoma" panose="020B0604030504040204" pitchFamily="34" charset="0"/>
              </a:rPr>
              <a:t>1.2</a:t>
            </a:r>
            <a:r>
              <a:rPr lang="en-US" altLang="ja-JP" sz="2800" b="1" dirty="0" smtClean="0">
                <a:solidFill>
                  <a:prstClr val="white"/>
                </a:solidFill>
                <a:latin typeface="Calibri" panose="020F0502020204030204" pitchFamily="34" charset="0"/>
                <a:ea typeface="Tahoma" panose="020B0604030504040204" pitchFamily="34" charset="0"/>
                <a:cs typeface="Tahoma" panose="020B0604030504040204" pitchFamily="34" charset="0"/>
              </a:rPr>
              <a:t>  version up contents</a:t>
            </a:r>
            <a:r>
              <a:rPr kumimoji="1" lang="en-US" altLang="ja-JP" sz="2800" b="1" i="0" u="none" strike="noStrike" kern="1200" cap="none" spc="0" normalizeH="0" baseline="0" noProof="0" dirty="0" smtClean="0">
                <a:ln>
                  <a:noFill/>
                </a:ln>
                <a:solidFill>
                  <a:prstClr val="white"/>
                </a:solidFill>
                <a:effectLst/>
                <a:uLnTx/>
                <a:uFillTx/>
                <a:latin typeface="Calibri" charset="0"/>
                <a:ea typeface="ＭＳ Ｐゴシック" charset="0"/>
              </a:rPr>
              <a:t/>
            </a:r>
            <a:br>
              <a:rPr kumimoji="1" lang="en-US" altLang="ja-JP" sz="2800" b="1" i="0" u="none" strike="noStrike" kern="1200" cap="none" spc="0" normalizeH="0" baseline="0" noProof="0" dirty="0" smtClean="0">
                <a:ln>
                  <a:noFill/>
                </a:ln>
                <a:solidFill>
                  <a:prstClr val="white"/>
                </a:solidFill>
                <a:effectLst/>
                <a:uLnTx/>
                <a:uFillTx/>
                <a:latin typeface="Calibri" charset="0"/>
                <a:ea typeface="ＭＳ Ｐゴシック" charset="0"/>
              </a:rPr>
            </a:br>
            <a:r>
              <a:rPr kumimoji="1" lang="en-US" altLang="ja-JP" sz="2400" b="1" i="0" u="none" strike="noStrike" kern="1200" cap="none" spc="0" normalizeH="0" baseline="0" noProof="0" dirty="0" smtClean="0">
                <a:ln>
                  <a:noFill/>
                </a:ln>
                <a:solidFill>
                  <a:prstClr val="white"/>
                </a:solidFill>
                <a:effectLst/>
                <a:uLnTx/>
                <a:uFillTx/>
                <a:latin typeface="Calibri" charset="0"/>
                <a:ea typeface="ＭＳ Ｐゴシック" charset="0"/>
              </a:rPr>
              <a:t>- January 2022 -</a:t>
            </a:r>
            <a:endParaRPr kumimoji="1" lang="en-US" altLang="ja-JP" sz="2800" b="1" i="0" u="none" strike="noStrike" kern="1200" cap="none" spc="0" normalizeH="0" baseline="0" noProof="0" dirty="0">
              <a:ln>
                <a:noFill/>
              </a:ln>
              <a:solidFill>
                <a:prstClr val="white"/>
              </a:solidFill>
              <a:effectLst/>
              <a:uLnTx/>
              <a:uFillTx/>
              <a:latin typeface="Calibri" panose="020F0502020204030204" pitchFamily="34" charset="0"/>
              <a:ea typeface="Tahoma" panose="020B0604030504040204" pitchFamily="34" charset="0"/>
              <a:cs typeface="Tahoma" panose="020B0604030504040204" pitchFamily="34" charset="0"/>
            </a:endParaRPr>
          </a:p>
        </p:txBody>
      </p:sp>
      <p:sp>
        <p:nvSpPr>
          <p:cNvPr id="4" name="正方形/長方形 3"/>
          <p:cNvSpPr/>
          <p:nvPr/>
        </p:nvSpPr>
        <p:spPr>
          <a:xfrm>
            <a:off x="503688" y="3698419"/>
            <a:ext cx="4534477" cy="584775"/>
          </a:xfrm>
          <a:prstGeom prst="rect">
            <a:avLst/>
          </a:prstGeom>
        </p:spPr>
        <p:txBody>
          <a:bodyPr wrap="square" anchor="b">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smtClean="0">
                <a:ln>
                  <a:noFill/>
                </a:ln>
                <a:solidFill>
                  <a:prstClr val="black"/>
                </a:solidFill>
                <a:effectLst/>
                <a:uLnTx/>
                <a:uFillTx/>
                <a:latin typeface="Calibri Light" panose="020F0302020204030204" pitchFamily="34" charset="0"/>
                <a:ea typeface="Tahoma" panose="020B0604030504040204" pitchFamily="34" charset="0"/>
                <a:cs typeface="Calibri Light" panose="020F0302020204030204" pitchFamily="34" charset="0"/>
              </a:rPr>
              <a:t>Ver.1.00</a:t>
            </a:r>
          </a:p>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smtClean="0">
                <a:ln>
                  <a:noFill/>
                </a:ln>
                <a:solidFill>
                  <a:prstClr val="black"/>
                </a:solidFill>
                <a:effectLst/>
                <a:uLnTx/>
                <a:uFillTx/>
                <a:latin typeface="Calibri Light" panose="020F0302020204030204" pitchFamily="34" charset="0"/>
                <a:ea typeface="Tahoma" panose="020B0604030504040204" pitchFamily="34" charset="0"/>
                <a:cs typeface="Calibri Light" panose="020F0302020204030204" pitchFamily="34" charset="0"/>
              </a:rPr>
              <a:t>Jan. 2022</a:t>
            </a:r>
            <a:endParaRPr kumimoji="1" lang="en-US" altLang="ja-JP" sz="1600" b="0" i="0" u="none" strike="noStrike" kern="1200" cap="none" spc="0" normalizeH="0" baseline="0" noProof="0" dirty="0">
              <a:ln>
                <a:noFill/>
              </a:ln>
              <a:solidFill>
                <a:prstClr val="black"/>
              </a:solidFill>
              <a:effectLst/>
              <a:uLnTx/>
              <a:uFillTx/>
              <a:latin typeface="Calibri Light" panose="020F0302020204030204" pitchFamily="34" charset="0"/>
              <a:ea typeface="Tahoma" panose="020B0604030504040204" pitchFamily="34" charset="0"/>
              <a:cs typeface="Calibri Light" panose="020F0302020204030204" pitchFamily="34" charset="0"/>
            </a:endParaRPr>
          </a:p>
        </p:txBody>
      </p:sp>
    </p:spTree>
    <p:extLst>
      <p:ext uri="{BB962C8B-B14F-4D97-AF65-F5344CB8AC3E}">
        <p14:creationId xmlns:p14="http://schemas.microsoft.com/office/powerpoint/2010/main" val="2552653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4"/>
          <p:cNvSpPr txBox="1">
            <a:spLocks/>
          </p:cNvSpPr>
          <p:nvPr/>
        </p:nvSpPr>
        <p:spPr>
          <a:xfrm>
            <a:off x="280329" y="70060"/>
            <a:ext cx="8464073" cy="531226"/>
          </a:xfrm>
          <a:prstGeom prst="rect">
            <a:avLst/>
          </a:prstGeom>
        </p:spPr>
        <p:txBody>
          <a:bodyPr vert="horz" lIns="91440" tIns="45720" rIns="91440" bIns="45720" rtlCol="0" anchor="ctr">
            <a:noAutofit/>
          </a:bodyPr>
          <a:lstStyle>
            <a:lvl1pPr algn="ctr" defTabSz="342900" rtl="0" eaLnBrk="0" fontAlgn="base" hangingPunct="0">
              <a:spcBef>
                <a:spcPct val="0"/>
              </a:spcBef>
              <a:spcAft>
                <a:spcPct val="0"/>
              </a:spcAft>
              <a:defRPr kumimoji="1" sz="1800" b="1"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vl2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2pPr>
            <a:lvl3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3pPr>
            <a:lvl4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4pPr>
            <a:lvl5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5pPr>
            <a:lvl6pPr marL="3429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9pPr>
          </a:lstStyle>
          <a:p>
            <a:pPr lvl="0" algn="l" defTabSz="914400" eaLnBrk="1" fontAlgn="auto" hangingPunct="1">
              <a:spcAft>
                <a:spcPts val="0"/>
              </a:spcAft>
              <a:defRPr/>
            </a:pPr>
            <a:r>
              <a:rPr lang="en-US" altLang="ja-JP" sz="2400" dirty="0">
                <a:solidFill>
                  <a:prstClr val="white"/>
                </a:solidFill>
                <a:latin typeface="Calibri" panose="020F0502020204030204" pitchFamily="34" charset="0"/>
                <a:cs typeface="Calibri" panose="020F0502020204030204" pitchFamily="34" charset="0"/>
              </a:rPr>
              <a:t>4. </a:t>
            </a:r>
            <a:r>
              <a:rPr lang="en-US" altLang="ja-JP" sz="2400" dirty="0" smtClean="0">
                <a:solidFill>
                  <a:prstClr val="white"/>
                </a:solidFill>
                <a:latin typeface="Calibri" panose="020F0502020204030204" pitchFamily="34" charset="0"/>
                <a:cs typeface="Calibri" panose="020F0502020204030204" pitchFamily="34" charset="0"/>
              </a:rPr>
              <a:t>User Management - Layout (3/5)</a:t>
            </a:r>
            <a:endParaRPr lang="ja-JP" altLang="en-US" sz="2400" dirty="0">
              <a:solidFill>
                <a:prstClr val="white"/>
              </a:solidFill>
              <a:latin typeface="Calibri" panose="020F0502020204030204" pitchFamily="34" charset="0"/>
              <a:cs typeface="Calibri" panose="020F0502020204030204" pitchFamily="34" charset="0"/>
            </a:endParaRPr>
          </a:p>
        </p:txBody>
      </p:sp>
      <p:sp>
        <p:nvSpPr>
          <p:cNvPr id="11" name="テキスト ボックス 10"/>
          <p:cNvSpPr txBox="1"/>
          <p:nvPr/>
        </p:nvSpPr>
        <p:spPr>
          <a:xfrm>
            <a:off x="83129" y="703954"/>
            <a:ext cx="1455387" cy="576812"/>
          </a:xfrm>
          <a:prstGeom prst="rect">
            <a:avLst/>
          </a:prstGeom>
          <a:solidFill>
            <a:schemeClr val="accent5"/>
          </a:solidFill>
        </p:spPr>
        <p:txBody>
          <a:bodyPr wrap="none" rtlCol="0" anchor="ctr">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charset="0"/>
                <a:cs typeface="Calibri" panose="020F0502020204030204" pitchFamily="34" charset="0"/>
              </a:rPr>
              <a:t>Improvement</a:t>
            </a:r>
          </a:p>
        </p:txBody>
      </p:sp>
      <p:sp>
        <p:nvSpPr>
          <p:cNvPr id="21" name="テキスト プレースホルダー 14"/>
          <p:cNvSpPr txBox="1">
            <a:spLocks/>
          </p:cNvSpPr>
          <p:nvPr/>
        </p:nvSpPr>
        <p:spPr>
          <a:xfrm>
            <a:off x="1592986" y="706212"/>
            <a:ext cx="7453530" cy="576784"/>
          </a:xfrm>
          <a:prstGeom prst="rect">
            <a:avLst/>
          </a:prstGeom>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1" lang="en-US" altLang="ja-JP" sz="1600" b="0" i="0" u="none" strike="noStrike" kern="1200" cap="none" spc="0" normalizeH="0" baseline="0" noProof="0" dirty="0">
              <a:ln>
                <a:noFill/>
              </a:ln>
              <a:solidFill>
                <a:prstClr val="black"/>
              </a:solidFill>
              <a:effectLst/>
              <a:uLnTx/>
              <a:uFillTx/>
              <a:latin typeface="Calibri" panose="020F0502020204030204" pitchFamily="34" charset="0"/>
              <a:ea typeface="Meiryo UI" panose="020B0604030504040204" pitchFamily="50" charset="-128"/>
              <a:cs typeface="Calibri" panose="020F0502020204030204" pitchFamily="34" charset="0"/>
            </a:endParaRPr>
          </a:p>
        </p:txBody>
      </p:sp>
      <p:sp>
        <p:nvSpPr>
          <p:cNvPr id="16" name="テキスト ボックス 15"/>
          <p:cNvSpPr txBox="1"/>
          <p:nvPr/>
        </p:nvSpPr>
        <p:spPr>
          <a:xfrm>
            <a:off x="1592986" y="715221"/>
            <a:ext cx="6503263" cy="338554"/>
          </a:xfrm>
          <a:prstGeom prst="rect">
            <a:avLst/>
          </a:prstGeom>
          <a:noFill/>
        </p:spPr>
        <p:txBody>
          <a:bodyPr wrap="square" rtlCol="0">
            <a:spAutoFit/>
          </a:bodyPr>
          <a:lstStyle/>
          <a:p>
            <a:pPr lvl="0">
              <a:defRPr/>
            </a:pPr>
            <a:r>
              <a:rPr lang="en-GB" altLang="ja-JP" sz="1600" dirty="0">
                <a:latin typeface="Calibri" panose="020F0502020204030204" pitchFamily="34" charset="0"/>
                <a:ea typeface="Yu Gothic UI" panose="020B0500000000000000" pitchFamily="50" charset="-128"/>
                <a:cs typeface="Calibri" panose="020F0502020204030204" pitchFamily="34" charset="0"/>
              </a:rPr>
              <a:t>Allow users to save graph layouts on the dashboard</a:t>
            </a:r>
            <a:endParaRPr kumimoji="1" lang="en-US" altLang="ja-JP" sz="1600" b="0" i="0" u="none" strike="noStrike" kern="1200" cap="none" spc="0" normalizeH="0" baseline="0" noProof="0" dirty="0">
              <a:ln>
                <a:noFill/>
              </a:ln>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10" name="正方形/長方形 9"/>
          <p:cNvSpPr/>
          <p:nvPr/>
        </p:nvSpPr>
        <p:spPr>
          <a:xfrm>
            <a:off x="460917" y="1372204"/>
            <a:ext cx="8283485" cy="1600438"/>
          </a:xfrm>
          <a:prstGeom prst="rect">
            <a:avLst/>
          </a:prstGeom>
        </p:spPr>
        <p:txBody>
          <a:bodyPr wrap="square">
            <a:spAutoFit/>
          </a:bodyPr>
          <a:lstStyle/>
          <a:p>
            <a:r>
              <a:rPr lang="en-GB" sz="1200" b="1" dirty="0" smtClean="0"/>
              <a:t>Layout selection pull-down</a:t>
            </a:r>
          </a:p>
          <a:p>
            <a:r>
              <a:rPr lang="en-GB" sz="1200" dirty="0" smtClean="0"/>
              <a:t>A pull-down menu to change the displayed layout.</a:t>
            </a:r>
          </a:p>
          <a:p>
            <a:r>
              <a:rPr lang="en-GB" sz="700" dirty="0" smtClean="0"/>
              <a:t> </a:t>
            </a:r>
          </a:p>
          <a:p>
            <a:r>
              <a:rPr lang="en-GB" sz="1200" dirty="0" smtClean="0"/>
              <a:t>If you select a layout under [Live Mode], it will be set to [Live Mode], and if you select a layout under [Search Mode], it will be set to [Search Mode]. There are [Custom Layout] and [Default Layout] as layout types.</a:t>
            </a:r>
          </a:p>
          <a:p>
            <a:endParaRPr lang="en-GB" sz="700" dirty="0" smtClean="0"/>
          </a:p>
          <a:p>
            <a:pPr>
              <a:buFont typeface="Wingdings" pitchFamily="2" charset="2"/>
              <a:buChar char="q"/>
            </a:pPr>
            <a:r>
              <a:rPr lang="en-GB" sz="1200" dirty="0" smtClean="0"/>
              <a:t>Custom Layout</a:t>
            </a:r>
          </a:p>
          <a:p>
            <a:r>
              <a:rPr lang="en-GB" sz="1200" dirty="0" smtClean="0"/>
              <a:t>It is a layout that users can freely create and save. There are three [Live mode] and [Search Mode] respectively.</a:t>
            </a:r>
          </a:p>
          <a:p>
            <a:r>
              <a:rPr lang="en-GB" sz="1200" dirty="0" smtClean="0"/>
              <a:t>You can save the layout and set the name by selecting [Option menu] – [Save layout].</a:t>
            </a:r>
            <a:endParaRPr lang="en-GB" sz="1200" dirty="0"/>
          </a:p>
        </p:txBody>
      </p:sp>
      <p:grpSp>
        <p:nvGrpSpPr>
          <p:cNvPr id="13" name="グループ化 12"/>
          <p:cNvGrpSpPr/>
          <p:nvPr/>
        </p:nvGrpSpPr>
        <p:grpSpPr>
          <a:xfrm>
            <a:off x="886018" y="3221779"/>
            <a:ext cx="4622686" cy="1430338"/>
            <a:chOff x="886018" y="3145044"/>
            <a:chExt cx="4622686" cy="1430338"/>
          </a:xfrm>
        </p:grpSpPr>
        <p:pic>
          <p:nvPicPr>
            <p:cNvPr id="22529" name="Picture 1"/>
            <p:cNvPicPr>
              <a:picLocks noChangeAspect="1" noChangeArrowheads="1"/>
            </p:cNvPicPr>
            <p:nvPr/>
          </p:nvPicPr>
          <p:blipFill>
            <a:blip r:embed="rId3"/>
            <a:srcRect/>
            <a:stretch>
              <a:fillRect/>
            </a:stretch>
          </p:blipFill>
          <p:spPr bwMode="auto">
            <a:xfrm>
              <a:off x="886018" y="3145044"/>
              <a:ext cx="4622686" cy="1430338"/>
            </a:xfrm>
            <a:prstGeom prst="rect">
              <a:avLst/>
            </a:prstGeom>
            <a:noFill/>
            <a:ln w="9525">
              <a:noFill/>
              <a:miter lim="800000"/>
              <a:headEnd/>
              <a:tailEnd/>
            </a:ln>
          </p:spPr>
        </p:pic>
        <p:sp>
          <p:nvSpPr>
            <p:cNvPr id="12" name="正方形/長方形 11"/>
            <p:cNvSpPr/>
            <p:nvPr/>
          </p:nvSpPr>
          <p:spPr>
            <a:xfrm>
              <a:off x="4157177" y="3352800"/>
              <a:ext cx="1262316" cy="8028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テキスト プレースホルダー 14"/>
          <p:cNvSpPr txBox="1">
            <a:spLocks/>
          </p:cNvSpPr>
          <p:nvPr/>
        </p:nvSpPr>
        <p:spPr>
          <a:xfrm>
            <a:off x="8091025" y="703205"/>
            <a:ext cx="958994" cy="576784"/>
          </a:xfrm>
          <a:prstGeom prst="rect">
            <a:avLst/>
          </a:prstGeom>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1600" b="0" i="0" u="none" strike="noStrike" kern="1200" cap="none" spc="0" normalizeH="0" baseline="0" noProof="0" dirty="0" smtClean="0">
                <a:ln>
                  <a:noFill/>
                </a:ln>
                <a:solidFill>
                  <a:prstClr val="black"/>
                </a:solidFill>
                <a:effectLst/>
                <a:uLnTx/>
                <a:uFillTx/>
                <a:latin typeface="Calibri" panose="020F0502020204030204" pitchFamily="34" charset="0"/>
                <a:ea typeface="游ゴシック" panose="020B0400000000000000" pitchFamily="50" charset="-128"/>
                <a:cs typeface="Calibri" panose="020F0502020204030204" pitchFamily="34" charset="0"/>
              </a:rPr>
              <a:t>Ver.1.2</a:t>
            </a:r>
            <a:endParaRPr kumimoji="1" lang="en-US" altLang="ja-JP" sz="1600" b="0" i="0" u="none" strike="noStrike" kern="1200" cap="none" spc="0" normalizeH="0" baseline="0" noProof="0" dirty="0">
              <a:ln>
                <a:noFill/>
              </a:ln>
              <a:solidFill>
                <a:prstClr val="black"/>
              </a:solidFill>
              <a:effectLst/>
              <a:uLnTx/>
              <a:uFillTx/>
              <a:latin typeface="Calibri" panose="020F0502020204030204" pitchFamily="34" charset="0"/>
              <a:ea typeface="游ゴシック" panose="020B0400000000000000" pitchFamily="50" charset="-128"/>
              <a:cs typeface="Calibri" panose="020F0502020204030204" pitchFamily="34" charset="0"/>
            </a:endParaRPr>
          </a:p>
        </p:txBody>
      </p:sp>
    </p:spTree>
    <p:extLst>
      <p:ext uri="{BB962C8B-B14F-4D97-AF65-F5344CB8AC3E}">
        <p14:creationId xmlns:p14="http://schemas.microsoft.com/office/powerpoint/2010/main" val="200145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394010" y="667854"/>
            <a:ext cx="8652506" cy="1015663"/>
          </a:xfrm>
          <a:prstGeom prst="rect">
            <a:avLst/>
          </a:prstGeom>
        </p:spPr>
        <p:txBody>
          <a:bodyPr wrap="square">
            <a:spAutoFit/>
          </a:bodyPr>
          <a:lstStyle/>
          <a:p>
            <a:pPr>
              <a:buFont typeface="Wingdings" pitchFamily="2" charset="2"/>
              <a:buChar char="q"/>
            </a:pPr>
            <a:r>
              <a:rPr lang="en-GB" sz="1400" dirty="0" smtClean="0"/>
              <a:t>Default Layout</a:t>
            </a:r>
          </a:p>
          <a:p>
            <a:endParaRPr lang="en-GB" sz="500" dirty="0" smtClean="0"/>
          </a:p>
          <a:p>
            <a:r>
              <a:rPr lang="en-GB" sz="1200" dirty="0" smtClean="0"/>
              <a:t>This layout has multiple basic charts created in advance in [Live Mode]. One is defined for each type of AI application.</a:t>
            </a:r>
          </a:p>
          <a:p>
            <a:r>
              <a:rPr lang="en-GB" sz="1200" dirty="0" smtClean="0"/>
              <a:t>You can add or delete charts from the default layout and save it as accustom layout. </a:t>
            </a:r>
          </a:p>
          <a:p>
            <a:endParaRPr lang="en-GB" sz="500" dirty="0" smtClean="0"/>
          </a:p>
          <a:p>
            <a:r>
              <a:rPr lang="en-US" sz="1200" dirty="0" smtClean="0"/>
              <a:t>* </a:t>
            </a:r>
            <a:r>
              <a:rPr lang="en-GB" sz="1200" dirty="0" smtClean="0"/>
              <a:t>The default layout can be displayed on up to 16 cameras with the additional target AI application installed.</a:t>
            </a:r>
            <a:endParaRPr lang="en-GB" sz="1200" dirty="0"/>
          </a:p>
        </p:txBody>
      </p:sp>
      <p:sp>
        <p:nvSpPr>
          <p:cNvPr id="15" name="正方形/長方形 14"/>
          <p:cNvSpPr/>
          <p:nvPr/>
        </p:nvSpPr>
        <p:spPr>
          <a:xfrm>
            <a:off x="394010" y="1811050"/>
            <a:ext cx="7776117" cy="307777"/>
          </a:xfrm>
          <a:prstGeom prst="rect">
            <a:avLst/>
          </a:prstGeom>
        </p:spPr>
        <p:txBody>
          <a:bodyPr wrap="square">
            <a:spAutoFit/>
          </a:bodyPr>
          <a:lstStyle/>
          <a:p>
            <a:pPr>
              <a:buFont typeface="Wingdings" pitchFamily="2" charset="2"/>
              <a:buChar char="q"/>
            </a:pPr>
            <a:r>
              <a:rPr lang="en-GB" sz="1400" dirty="0" smtClean="0"/>
              <a:t>Default Layout for People counting</a:t>
            </a:r>
          </a:p>
        </p:txBody>
      </p:sp>
      <p:graphicFrame>
        <p:nvGraphicFramePr>
          <p:cNvPr id="20" name="表 19"/>
          <p:cNvGraphicFramePr>
            <a:graphicFrameLocks noGrp="1"/>
          </p:cNvGraphicFramePr>
          <p:nvPr>
            <p:extLst>
              <p:ext uri="{D42A27DB-BD31-4B8C-83A1-F6EECF244321}">
                <p14:modId xmlns:p14="http://schemas.microsoft.com/office/powerpoint/2010/main" val="2118786232"/>
              </p:ext>
            </p:extLst>
          </p:nvPr>
        </p:nvGraphicFramePr>
        <p:xfrm>
          <a:off x="572436" y="2137812"/>
          <a:ext cx="8021445" cy="2677098"/>
        </p:xfrm>
        <a:graphic>
          <a:graphicData uri="http://schemas.openxmlformats.org/drawingml/2006/table">
            <a:tbl>
              <a:tblPr/>
              <a:tblGrid>
                <a:gridCol w="609593">
                  <a:extLst>
                    <a:ext uri="{9D8B030D-6E8A-4147-A177-3AD203B41FA5}">
                      <a16:colId xmlns:a16="http://schemas.microsoft.com/office/drawing/2014/main" val="20000"/>
                    </a:ext>
                  </a:extLst>
                </a:gridCol>
                <a:gridCol w="1947958">
                  <a:extLst>
                    <a:ext uri="{9D8B030D-6E8A-4147-A177-3AD203B41FA5}">
                      <a16:colId xmlns:a16="http://schemas.microsoft.com/office/drawing/2014/main" val="20001"/>
                    </a:ext>
                  </a:extLst>
                </a:gridCol>
                <a:gridCol w="1456179">
                  <a:extLst>
                    <a:ext uri="{9D8B030D-6E8A-4147-A177-3AD203B41FA5}">
                      <a16:colId xmlns:a16="http://schemas.microsoft.com/office/drawing/2014/main" val="20002"/>
                    </a:ext>
                  </a:extLst>
                </a:gridCol>
                <a:gridCol w="998682">
                  <a:extLst>
                    <a:ext uri="{9D8B030D-6E8A-4147-A177-3AD203B41FA5}">
                      <a16:colId xmlns:a16="http://schemas.microsoft.com/office/drawing/2014/main" val="20003"/>
                    </a:ext>
                  </a:extLst>
                </a:gridCol>
                <a:gridCol w="1760095">
                  <a:extLst>
                    <a:ext uri="{9D8B030D-6E8A-4147-A177-3AD203B41FA5}">
                      <a16:colId xmlns:a16="http://schemas.microsoft.com/office/drawing/2014/main" val="20004"/>
                    </a:ext>
                  </a:extLst>
                </a:gridCol>
                <a:gridCol w="1248938">
                  <a:extLst>
                    <a:ext uri="{9D8B030D-6E8A-4147-A177-3AD203B41FA5}">
                      <a16:colId xmlns:a16="http://schemas.microsoft.com/office/drawing/2014/main" val="20005"/>
                    </a:ext>
                  </a:extLst>
                </a:gridCol>
              </a:tblGrid>
              <a:tr h="181166">
                <a:tc>
                  <a:txBody>
                    <a:bodyPr/>
                    <a:lstStyle/>
                    <a:p>
                      <a:pPr>
                        <a:lnSpc>
                          <a:spcPts val="1400"/>
                        </a:lnSpc>
                        <a:spcAft>
                          <a:spcPts val="0"/>
                        </a:spcAft>
                      </a:pPr>
                      <a:r>
                        <a:rPr lang="en-US" sz="1000" kern="0">
                          <a:latin typeface="Arial"/>
                          <a:ea typeface="Meiryo UI"/>
                          <a:cs typeface="Times New Roman"/>
                        </a:rPr>
                        <a:t>Number</a:t>
                      </a:r>
                      <a:endParaRPr lang="en-GB" sz="1050" kern="100">
                        <a:latin typeface="Arial"/>
                        <a:ea typeface="Meiryo U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US" sz="1000" kern="0" dirty="0">
                          <a:latin typeface="Arial"/>
                          <a:ea typeface="Meiryo UI"/>
                          <a:cs typeface="Times New Roman"/>
                        </a:rPr>
                        <a:t>Title</a:t>
                      </a:r>
                      <a:endParaRPr lang="en-GB" sz="1050" kern="100" dirty="0">
                        <a:latin typeface="Arial"/>
                        <a:ea typeface="Meiryo U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US" sz="1000" kern="0">
                          <a:latin typeface="Arial"/>
                          <a:ea typeface="Meiryo UI"/>
                          <a:cs typeface="Times New Roman"/>
                        </a:rPr>
                        <a:t>Duration</a:t>
                      </a:r>
                      <a:endParaRPr lang="en-GB" sz="1050" kern="100">
                        <a:latin typeface="Arial"/>
                        <a:ea typeface="Meiryo U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US" sz="1000" kern="0">
                          <a:latin typeface="Arial"/>
                          <a:ea typeface="Meiryo UI"/>
                          <a:cs typeface="Times New Roman"/>
                        </a:rPr>
                        <a:t>Comparison</a:t>
                      </a:r>
                      <a:endParaRPr lang="en-GB" sz="1050" kern="100">
                        <a:latin typeface="Arial"/>
                        <a:ea typeface="Meiryo U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US" sz="1000" kern="0">
                          <a:latin typeface="Arial"/>
                          <a:ea typeface="Meiryo UI"/>
                          <a:cs typeface="Times New Roman"/>
                        </a:rPr>
                        <a:t>Type of chart</a:t>
                      </a:r>
                      <a:endParaRPr lang="en-GB" sz="1050" kern="100">
                        <a:latin typeface="Arial"/>
                        <a:ea typeface="Meiryo U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US" sz="1000" kern="0">
                          <a:latin typeface="Arial"/>
                          <a:ea typeface="Meiryo UI"/>
                          <a:cs typeface="Times New Roman"/>
                        </a:rPr>
                        <a:t>Classified by</a:t>
                      </a:r>
                      <a:endParaRPr lang="en-GB" sz="1050" kern="100">
                        <a:latin typeface="Arial"/>
                        <a:ea typeface="Meiryo U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2333">
                <a:tc>
                  <a:txBody>
                    <a:bodyPr/>
                    <a:lstStyle/>
                    <a:p>
                      <a:pPr>
                        <a:lnSpc>
                          <a:spcPts val="1400"/>
                        </a:lnSpc>
                        <a:spcAft>
                          <a:spcPts val="0"/>
                        </a:spcAft>
                      </a:pPr>
                      <a:r>
                        <a:rPr lang="en-US" sz="1000" kern="0" dirty="0">
                          <a:latin typeface="Arial"/>
                          <a:ea typeface="Meiryo UI"/>
                          <a:cs typeface="Times New Roman"/>
                        </a:rPr>
                        <a:t>1</a:t>
                      </a:r>
                      <a:endParaRPr lang="en-GB" sz="1050" kern="100" dirty="0">
                        <a:latin typeface="Arial"/>
                        <a:ea typeface="Meiryo U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US" sz="1000" kern="0">
                          <a:latin typeface="Arial"/>
                          <a:ea typeface="Meiryo UI"/>
                          <a:cs typeface="Times New Roman"/>
                        </a:rPr>
                        <a:t>Today’s visitors by time</a:t>
                      </a:r>
                      <a:endParaRPr lang="en-GB" sz="1050" kern="100">
                        <a:latin typeface="Arial"/>
                        <a:ea typeface="Meiryo U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US" sz="1000" kern="0">
                          <a:latin typeface="Arial"/>
                          <a:ea typeface="Meiryo UI"/>
                          <a:cs typeface="Times New Roman"/>
                        </a:rPr>
                        <a:t>Today</a:t>
                      </a:r>
                      <a:endParaRPr lang="en-GB" sz="1050" kern="100">
                        <a:latin typeface="Arial"/>
                        <a:ea typeface="Meiryo U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US" sz="1000" kern="0">
                          <a:latin typeface="Arial"/>
                          <a:ea typeface="Meiryo UI"/>
                          <a:cs typeface="Times New Roman"/>
                        </a:rPr>
                        <a:t>-</a:t>
                      </a:r>
                      <a:endParaRPr lang="en-GB" sz="1050" kern="100">
                        <a:latin typeface="Arial"/>
                        <a:ea typeface="Meiryo U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US" sz="1000" kern="0" dirty="0">
                          <a:latin typeface="Arial"/>
                          <a:ea typeface="Meiryo UI"/>
                          <a:cs typeface="Times New Roman"/>
                        </a:rPr>
                        <a:t>Statistics</a:t>
                      </a:r>
                      <a:endParaRPr lang="en-GB" sz="1050" kern="100" dirty="0">
                        <a:latin typeface="Arial"/>
                        <a:ea typeface="Meiryo UI"/>
                        <a:cs typeface="Times New Roman"/>
                      </a:endParaRPr>
                    </a:p>
                    <a:p>
                      <a:pPr>
                        <a:lnSpc>
                          <a:spcPts val="1400"/>
                        </a:lnSpc>
                        <a:spcAft>
                          <a:spcPts val="0"/>
                        </a:spcAft>
                      </a:pPr>
                      <a:r>
                        <a:rPr lang="en-US" sz="1000" kern="0" dirty="0" smtClean="0">
                          <a:latin typeface="Arial"/>
                          <a:ea typeface="Meiryo UI"/>
                          <a:cs typeface="Times New Roman"/>
                        </a:rPr>
                        <a:t>Data type: In</a:t>
                      </a:r>
                    </a:p>
                    <a:p>
                      <a:pPr>
                        <a:lnSpc>
                          <a:spcPts val="1400"/>
                        </a:lnSpc>
                        <a:spcAft>
                          <a:spcPts val="0"/>
                        </a:spcAft>
                      </a:pPr>
                      <a:r>
                        <a:rPr lang="en-US" sz="1000" kern="0" dirty="0" smtClean="0">
                          <a:latin typeface="Arial"/>
                          <a:ea typeface="Meiryo UI"/>
                          <a:cs typeface="Times New Roman"/>
                        </a:rPr>
                        <a:t>Line </a:t>
                      </a:r>
                      <a:r>
                        <a:rPr lang="en-US" sz="1000" kern="0" dirty="0">
                          <a:latin typeface="Arial"/>
                          <a:ea typeface="Meiryo UI"/>
                          <a:cs typeface="Times New Roman"/>
                        </a:rPr>
                        <a:t>chart</a:t>
                      </a:r>
                      <a:endParaRPr lang="en-GB" sz="1050" kern="100" dirty="0">
                        <a:latin typeface="Arial"/>
                        <a:ea typeface="Meiryo U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US" sz="1000" kern="0">
                          <a:latin typeface="Arial"/>
                          <a:ea typeface="Meiryo UI"/>
                          <a:cs typeface="Times New Roman"/>
                        </a:rPr>
                        <a:t>By time</a:t>
                      </a:r>
                      <a:endParaRPr lang="en-GB" sz="1050" kern="100">
                        <a:latin typeface="Arial"/>
                        <a:ea typeface="Meiryo U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2333">
                <a:tc>
                  <a:txBody>
                    <a:bodyPr/>
                    <a:lstStyle/>
                    <a:p>
                      <a:pPr>
                        <a:lnSpc>
                          <a:spcPts val="1400"/>
                        </a:lnSpc>
                        <a:spcAft>
                          <a:spcPts val="0"/>
                        </a:spcAft>
                      </a:pPr>
                      <a:r>
                        <a:rPr lang="en-US" sz="1000" kern="0">
                          <a:latin typeface="Arial"/>
                          <a:ea typeface="Meiryo UI"/>
                          <a:cs typeface="Times New Roman"/>
                        </a:rPr>
                        <a:t>2</a:t>
                      </a:r>
                      <a:endParaRPr lang="en-GB" sz="1050" kern="100">
                        <a:latin typeface="Arial"/>
                        <a:ea typeface="Meiryo U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US" sz="1000" kern="0">
                          <a:latin typeface="Arial"/>
                          <a:ea typeface="Meiryo UI"/>
                          <a:cs typeface="Times New Roman"/>
                        </a:rPr>
                        <a:t>Total visitors today</a:t>
                      </a:r>
                      <a:endParaRPr lang="en-GB" sz="1050" kern="100">
                        <a:latin typeface="Arial"/>
                        <a:ea typeface="Meiryo U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US" sz="1000" kern="0" dirty="0">
                          <a:latin typeface="Arial"/>
                          <a:ea typeface="Meiryo UI"/>
                          <a:cs typeface="Times New Roman"/>
                        </a:rPr>
                        <a:t>Today</a:t>
                      </a:r>
                      <a:endParaRPr lang="en-GB" sz="1050" kern="100" dirty="0">
                        <a:latin typeface="Arial"/>
                        <a:ea typeface="Meiryo U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US" sz="1000" kern="0">
                          <a:latin typeface="Arial"/>
                          <a:ea typeface="Meiryo UI"/>
                          <a:cs typeface="Times New Roman"/>
                        </a:rPr>
                        <a:t>Yesterday</a:t>
                      </a:r>
                      <a:endParaRPr lang="en-GB" sz="1050" kern="100">
                        <a:latin typeface="Arial"/>
                        <a:ea typeface="Meiryo U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US" sz="1000" kern="0" dirty="0" smtClean="0">
                          <a:latin typeface="Arial"/>
                          <a:ea typeface="Meiryo UI"/>
                          <a:cs typeface="Times New Roman"/>
                        </a:rPr>
                        <a:t>Statistics</a:t>
                      </a:r>
                    </a:p>
                    <a:p>
                      <a:pPr marL="0" marR="0" lvl="0" indent="0" algn="l" defTabSz="914400" rtl="0" eaLnBrk="1" fontAlgn="auto" latinLnBrk="0" hangingPunct="1">
                        <a:lnSpc>
                          <a:spcPts val="1400"/>
                        </a:lnSpc>
                        <a:spcBef>
                          <a:spcPts val="0"/>
                        </a:spcBef>
                        <a:spcAft>
                          <a:spcPts val="0"/>
                        </a:spcAft>
                        <a:buClrTx/>
                        <a:buSzTx/>
                        <a:buFontTx/>
                        <a:buNone/>
                        <a:tabLst/>
                        <a:defRPr/>
                      </a:pPr>
                      <a:r>
                        <a:rPr lang="en-US" sz="1050" kern="0" dirty="0" smtClean="0">
                          <a:latin typeface="Arial"/>
                          <a:ea typeface="Meiryo UI"/>
                          <a:cs typeface="Times New Roman"/>
                        </a:rPr>
                        <a:t>Data type: In</a:t>
                      </a:r>
                    </a:p>
                    <a:p>
                      <a:pPr>
                        <a:lnSpc>
                          <a:spcPts val="1400"/>
                        </a:lnSpc>
                        <a:spcAft>
                          <a:spcPts val="0"/>
                        </a:spcAft>
                      </a:pPr>
                      <a:r>
                        <a:rPr lang="en-US" sz="1000" kern="0" dirty="0" smtClean="0">
                          <a:latin typeface="Arial"/>
                          <a:ea typeface="Meiryo UI"/>
                          <a:cs typeface="Times New Roman"/>
                        </a:rPr>
                        <a:t>Count </a:t>
                      </a:r>
                      <a:r>
                        <a:rPr lang="en-US" sz="1000" kern="0" dirty="0">
                          <a:latin typeface="Arial"/>
                          <a:ea typeface="Meiryo UI"/>
                          <a:cs typeface="Times New Roman"/>
                        </a:rPr>
                        <a:t>number</a:t>
                      </a:r>
                      <a:endParaRPr lang="en-GB" sz="1050" kern="100" dirty="0">
                        <a:latin typeface="Arial"/>
                        <a:ea typeface="Meiryo U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US" sz="1000" kern="0">
                          <a:latin typeface="Arial"/>
                          <a:ea typeface="Meiryo UI"/>
                          <a:cs typeface="Times New Roman"/>
                        </a:rPr>
                        <a:t>By time</a:t>
                      </a:r>
                      <a:endParaRPr lang="en-GB" sz="1050" kern="100">
                        <a:latin typeface="Arial"/>
                        <a:ea typeface="Meiryo U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7649">
                <a:tc>
                  <a:txBody>
                    <a:bodyPr/>
                    <a:lstStyle/>
                    <a:p>
                      <a:pPr>
                        <a:lnSpc>
                          <a:spcPts val="1400"/>
                        </a:lnSpc>
                        <a:spcAft>
                          <a:spcPts val="0"/>
                        </a:spcAft>
                      </a:pPr>
                      <a:r>
                        <a:rPr lang="en-US" sz="1000" kern="0">
                          <a:latin typeface="Arial"/>
                          <a:ea typeface="Meiryo UI"/>
                          <a:cs typeface="Times New Roman"/>
                        </a:rPr>
                        <a:t>3</a:t>
                      </a:r>
                      <a:endParaRPr lang="en-GB" sz="1050" kern="100">
                        <a:latin typeface="Arial"/>
                        <a:ea typeface="Meiryo U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US" sz="1000" kern="0">
                          <a:latin typeface="Arial"/>
                          <a:ea typeface="Meiryo UI"/>
                          <a:cs typeface="Times New Roman"/>
                        </a:rPr>
                        <a:t>Current number of people</a:t>
                      </a:r>
                      <a:endParaRPr lang="en-GB" sz="1050" kern="100">
                        <a:latin typeface="Arial"/>
                        <a:ea typeface="Meiryo U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US" sz="1000" kern="0" dirty="0" smtClean="0">
                          <a:latin typeface="Arial"/>
                          <a:ea typeface="Meiryo UI"/>
                          <a:cs typeface="Times New Roman"/>
                        </a:rPr>
                        <a:t>(The</a:t>
                      </a:r>
                      <a:r>
                        <a:rPr lang="en-US" sz="1000" kern="0" baseline="0" dirty="0" smtClean="0">
                          <a:latin typeface="Arial"/>
                          <a:ea typeface="Meiryo UI"/>
                          <a:cs typeface="Times New Roman"/>
                        </a:rPr>
                        <a:t> cumulative number of people from 8:00 AM to 8:00 PM)</a:t>
                      </a:r>
                      <a:endParaRPr lang="en-GB" sz="1050" kern="100" dirty="0">
                        <a:latin typeface="Arial"/>
                        <a:ea typeface="Meiryo U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US" sz="1000" kern="0">
                          <a:latin typeface="Arial"/>
                          <a:ea typeface="Meiryo UI"/>
                          <a:cs typeface="Times New Roman"/>
                        </a:rPr>
                        <a:t>-</a:t>
                      </a:r>
                      <a:endParaRPr lang="en-GB" sz="1050" kern="100">
                        <a:latin typeface="Arial"/>
                        <a:ea typeface="Meiryo U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US" sz="1000" kern="0">
                          <a:latin typeface="Arial"/>
                          <a:ea typeface="Meiryo UI"/>
                          <a:cs typeface="Times New Roman"/>
                        </a:rPr>
                        <a:t>Occupancy</a:t>
                      </a:r>
                      <a:endParaRPr lang="en-GB" sz="1050" kern="100">
                        <a:latin typeface="Arial"/>
                        <a:ea typeface="Meiryo UI"/>
                        <a:cs typeface="Times New Roman"/>
                      </a:endParaRPr>
                    </a:p>
                    <a:p>
                      <a:pPr>
                        <a:lnSpc>
                          <a:spcPts val="1400"/>
                        </a:lnSpc>
                        <a:spcAft>
                          <a:spcPts val="0"/>
                        </a:spcAft>
                      </a:pPr>
                      <a:r>
                        <a:rPr lang="en-US" sz="1000" kern="0">
                          <a:latin typeface="Arial"/>
                          <a:ea typeface="Meiryo UI"/>
                          <a:cs typeface="Times New Roman"/>
                        </a:rPr>
                        <a:t>Total (Count number)</a:t>
                      </a:r>
                      <a:endParaRPr lang="en-GB" sz="1050" kern="100">
                        <a:latin typeface="Arial"/>
                        <a:ea typeface="Meiryo U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US" sz="1000" kern="0">
                          <a:latin typeface="Arial"/>
                          <a:ea typeface="Meiryo UI"/>
                          <a:cs typeface="Times New Roman"/>
                        </a:rPr>
                        <a:t>-</a:t>
                      </a:r>
                      <a:endParaRPr lang="en-GB" sz="1050" kern="100">
                        <a:latin typeface="Arial"/>
                        <a:ea typeface="Meiryo U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2333">
                <a:tc>
                  <a:txBody>
                    <a:bodyPr/>
                    <a:lstStyle/>
                    <a:p>
                      <a:pPr>
                        <a:lnSpc>
                          <a:spcPts val="1400"/>
                        </a:lnSpc>
                        <a:spcAft>
                          <a:spcPts val="0"/>
                        </a:spcAft>
                      </a:pPr>
                      <a:r>
                        <a:rPr lang="en-US" sz="1000" kern="0">
                          <a:latin typeface="Arial"/>
                          <a:ea typeface="Meiryo UI"/>
                          <a:cs typeface="Times New Roman"/>
                        </a:rPr>
                        <a:t>4</a:t>
                      </a:r>
                      <a:endParaRPr lang="en-GB" sz="1050" kern="100">
                        <a:latin typeface="Arial"/>
                        <a:ea typeface="Meiryo U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US" sz="1000" kern="0" dirty="0">
                          <a:latin typeface="Arial"/>
                          <a:ea typeface="Meiryo UI"/>
                          <a:cs typeface="Times New Roman"/>
                        </a:rPr>
                        <a:t>Total visitors by camera</a:t>
                      </a:r>
                      <a:endParaRPr lang="en-GB" sz="1050" kern="100" dirty="0">
                        <a:latin typeface="Arial"/>
                        <a:ea typeface="Meiryo U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US" sz="1000" kern="0">
                          <a:latin typeface="Arial"/>
                          <a:ea typeface="Meiryo UI"/>
                          <a:cs typeface="Times New Roman"/>
                        </a:rPr>
                        <a:t>Today</a:t>
                      </a:r>
                      <a:endParaRPr lang="en-GB" sz="1050" kern="100">
                        <a:latin typeface="Arial"/>
                        <a:ea typeface="Meiryo U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US" sz="1000" kern="0">
                          <a:latin typeface="Arial"/>
                          <a:ea typeface="Meiryo UI"/>
                          <a:cs typeface="Times New Roman"/>
                        </a:rPr>
                        <a:t>-</a:t>
                      </a:r>
                      <a:endParaRPr lang="en-GB" sz="1050" kern="100">
                        <a:latin typeface="Arial"/>
                        <a:ea typeface="Meiryo U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US" sz="1000" kern="0" dirty="0" smtClean="0">
                          <a:latin typeface="Arial"/>
                          <a:ea typeface="Meiryo UI"/>
                          <a:cs typeface="Times New Roman"/>
                        </a:rPr>
                        <a:t>Statistics</a:t>
                      </a:r>
                    </a:p>
                    <a:p>
                      <a:pPr>
                        <a:lnSpc>
                          <a:spcPts val="1400"/>
                        </a:lnSpc>
                        <a:spcAft>
                          <a:spcPts val="0"/>
                        </a:spcAft>
                      </a:pPr>
                      <a:r>
                        <a:rPr lang="en-US" sz="1000" kern="0" dirty="0" smtClean="0">
                          <a:latin typeface="Arial"/>
                          <a:ea typeface="Meiryo UI"/>
                          <a:cs typeface="Times New Roman"/>
                        </a:rPr>
                        <a:t>Data type: In</a:t>
                      </a:r>
                      <a:endParaRPr lang="en-GB" sz="1050" kern="100" dirty="0">
                        <a:latin typeface="Arial"/>
                        <a:ea typeface="Meiryo UI"/>
                        <a:cs typeface="Times New Roman"/>
                      </a:endParaRPr>
                    </a:p>
                    <a:p>
                      <a:pPr>
                        <a:lnSpc>
                          <a:spcPts val="1400"/>
                        </a:lnSpc>
                        <a:spcAft>
                          <a:spcPts val="0"/>
                        </a:spcAft>
                      </a:pPr>
                      <a:r>
                        <a:rPr lang="en-US" sz="1000" kern="0" dirty="0">
                          <a:latin typeface="Arial"/>
                          <a:ea typeface="Meiryo UI"/>
                          <a:cs typeface="Times New Roman"/>
                        </a:rPr>
                        <a:t>Bar chart</a:t>
                      </a:r>
                      <a:endParaRPr lang="en-GB" sz="1050" kern="100" dirty="0">
                        <a:latin typeface="Arial"/>
                        <a:ea typeface="Meiryo U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US" sz="1000" kern="0">
                          <a:latin typeface="Arial"/>
                          <a:ea typeface="Meiryo UI"/>
                          <a:cs typeface="Times New Roman"/>
                        </a:rPr>
                        <a:t>By camera</a:t>
                      </a:r>
                      <a:endParaRPr lang="en-GB" sz="1050" kern="100">
                        <a:latin typeface="Arial"/>
                        <a:ea typeface="Meiryo U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1166">
                <a:tc>
                  <a:txBody>
                    <a:bodyPr/>
                    <a:lstStyle/>
                    <a:p>
                      <a:pPr>
                        <a:lnSpc>
                          <a:spcPts val="1400"/>
                        </a:lnSpc>
                        <a:spcAft>
                          <a:spcPts val="0"/>
                        </a:spcAft>
                      </a:pPr>
                      <a:r>
                        <a:rPr lang="en-US" sz="1000" kern="0" dirty="0">
                          <a:latin typeface="Arial"/>
                          <a:ea typeface="Meiryo UI"/>
                          <a:cs typeface="Times New Roman"/>
                        </a:rPr>
                        <a:t>5</a:t>
                      </a:r>
                      <a:endParaRPr lang="en-GB" sz="1050" kern="100" dirty="0">
                        <a:latin typeface="Arial"/>
                        <a:ea typeface="Meiryo U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US" sz="1000" kern="0" dirty="0">
                          <a:latin typeface="Arial"/>
                          <a:ea typeface="Meiryo UI"/>
                          <a:cs typeface="Times New Roman"/>
                        </a:rPr>
                        <a:t>Count per threshold crossing</a:t>
                      </a:r>
                      <a:endParaRPr lang="en-GB" sz="1050" kern="100" dirty="0">
                        <a:latin typeface="Arial"/>
                        <a:ea typeface="Meiryo U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US" sz="1000" kern="0" dirty="0">
                          <a:latin typeface="Arial"/>
                          <a:ea typeface="Meiryo UI"/>
                          <a:cs typeface="Times New Roman"/>
                        </a:rPr>
                        <a:t>Today</a:t>
                      </a:r>
                      <a:endParaRPr lang="en-GB" sz="1050" kern="100" dirty="0">
                        <a:latin typeface="Arial"/>
                        <a:ea typeface="Meiryo U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US" sz="1000" kern="0" dirty="0">
                          <a:latin typeface="Arial"/>
                          <a:ea typeface="Meiryo UI"/>
                          <a:cs typeface="Times New Roman"/>
                        </a:rPr>
                        <a:t>-</a:t>
                      </a:r>
                      <a:endParaRPr lang="en-GB" sz="1050" kern="100" dirty="0">
                        <a:latin typeface="Arial"/>
                        <a:ea typeface="Meiryo U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US" sz="1000" kern="0" dirty="0">
                          <a:latin typeface="Arial"/>
                          <a:ea typeface="Meiryo UI"/>
                          <a:cs typeface="Times New Roman"/>
                        </a:rPr>
                        <a:t>Image with line count data</a:t>
                      </a:r>
                      <a:endParaRPr lang="en-GB" sz="1050" kern="100" dirty="0">
                        <a:latin typeface="Arial"/>
                        <a:ea typeface="Meiryo U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US" sz="1000" kern="0" dirty="0">
                          <a:latin typeface="Arial"/>
                          <a:ea typeface="Meiryo UI"/>
                          <a:cs typeface="Times New Roman"/>
                        </a:rPr>
                        <a:t>-</a:t>
                      </a:r>
                      <a:endParaRPr lang="en-GB" sz="1050" kern="100" dirty="0">
                        <a:latin typeface="Arial"/>
                        <a:ea typeface="Meiryo U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81166">
                <a:tc>
                  <a:txBody>
                    <a:bodyPr/>
                    <a:lstStyle/>
                    <a:p>
                      <a:pPr>
                        <a:lnSpc>
                          <a:spcPts val="1400"/>
                        </a:lnSpc>
                        <a:spcAft>
                          <a:spcPts val="0"/>
                        </a:spcAft>
                      </a:pPr>
                      <a:r>
                        <a:rPr lang="en-US" sz="1000" kern="100" dirty="0" smtClean="0">
                          <a:latin typeface="Arial"/>
                          <a:ea typeface="Meiryo UI"/>
                          <a:cs typeface="Times New Roman"/>
                        </a:rPr>
                        <a:t>6</a:t>
                      </a:r>
                      <a:endParaRPr lang="en-GB" sz="1000" kern="100" dirty="0">
                        <a:latin typeface="Arial"/>
                        <a:ea typeface="Meiryo U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US" sz="1000" kern="100" dirty="0" smtClean="0">
                          <a:latin typeface="Arial"/>
                          <a:ea typeface="Meiryo UI"/>
                          <a:cs typeface="Times New Roman"/>
                        </a:rPr>
                        <a:t>Heat map</a:t>
                      </a:r>
                      <a:endParaRPr lang="en-GB" sz="1000" kern="100" dirty="0">
                        <a:latin typeface="Arial"/>
                        <a:ea typeface="Meiryo U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US" sz="1000" kern="100" dirty="0" smtClean="0">
                          <a:latin typeface="Arial"/>
                          <a:ea typeface="Meiryo UI"/>
                          <a:cs typeface="Times New Roman"/>
                        </a:rPr>
                        <a:t>Last 1 Hour</a:t>
                      </a:r>
                      <a:endParaRPr lang="en-GB" sz="1000" kern="100" dirty="0">
                        <a:latin typeface="Arial"/>
                        <a:ea typeface="Meiryo U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US" sz="1000" kern="100" dirty="0" smtClean="0">
                          <a:latin typeface="Arial"/>
                          <a:ea typeface="Meiryo UI"/>
                          <a:cs typeface="Times New Roman"/>
                        </a:rPr>
                        <a:t>-</a:t>
                      </a:r>
                      <a:endParaRPr lang="en-GB" sz="1000" kern="100" dirty="0">
                        <a:latin typeface="Arial"/>
                        <a:ea typeface="Meiryo U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US" sz="1000" kern="100" dirty="0" smtClean="0">
                          <a:latin typeface="Arial"/>
                          <a:ea typeface="Meiryo UI"/>
                          <a:cs typeface="Times New Roman"/>
                        </a:rPr>
                        <a:t>Heat map</a:t>
                      </a:r>
                      <a:endParaRPr lang="en-GB" sz="1000" kern="100" dirty="0">
                        <a:latin typeface="Arial"/>
                        <a:ea typeface="Meiryo U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en-US" sz="1000" kern="100" dirty="0" smtClean="0">
                          <a:latin typeface="Arial"/>
                          <a:ea typeface="Meiryo UI"/>
                          <a:cs typeface="Times New Roman"/>
                        </a:rPr>
                        <a:t>Passing map</a:t>
                      </a:r>
                      <a:endParaRPr lang="en-GB" sz="1000" kern="100" dirty="0">
                        <a:latin typeface="Arial"/>
                        <a:ea typeface="Meiryo U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9136356"/>
                  </a:ext>
                </a:extLst>
              </a:tr>
            </a:tbl>
          </a:graphicData>
        </a:graphic>
      </p:graphicFrame>
      <p:sp>
        <p:nvSpPr>
          <p:cNvPr id="6" name="タイトル 4"/>
          <p:cNvSpPr txBox="1">
            <a:spLocks/>
          </p:cNvSpPr>
          <p:nvPr/>
        </p:nvSpPr>
        <p:spPr>
          <a:xfrm>
            <a:off x="280329" y="70060"/>
            <a:ext cx="8464073" cy="531226"/>
          </a:xfrm>
          <a:prstGeom prst="rect">
            <a:avLst/>
          </a:prstGeom>
        </p:spPr>
        <p:txBody>
          <a:bodyPr vert="horz" lIns="91440" tIns="45720" rIns="91440" bIns="45720" rtlCol="0" anchor="ctr">
            <a:noAutofit/>
          </a:bodyPr>
          <a:lstStyle>
            <a:lvl1pPr algn="ctr" defTabSz="342900" rtl="0" eaLnBrk="0" fontAlgn="base" hangingPunct="0">
              <a:spcBef>
                <a:spcPct val="0"/>
              </a:spcBef>
              <a:spcAft>
                <a:spcPct val="0"/>
              </a:spcAft>
              <a:defRPr kumimoji="1" sz="1800" b="1"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vl2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2pPr>
            <a:lvl3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3pPr>
            <a:lvl4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4pPr>
            <a:lvl5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5pPr>
            <a:lvl6pPr marL="3429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9pPr>
          </a:lstStyle>
          <a:p>
            <a:pPr lvl="0" algn="l" defTabSz="914400" eaLnBrk="1" fontAlgn="auto" hangingPunct="1">
              <a:spcAft>
                <a:spcPts val="0"/>
              </a:spcAft>
              <a:defRPr/>
            </a:pPr>
            <a:r>
              <a:rPr lang="en-US" altLang="ja-JP" sz="2400" dirty="0">
                <a:solidFill>
                  <a:prstClr val="white"/>
                </a:solidFill>
                <a:latin typeface="Calibri" panose="020F0502020204030204" pitchFamily="34" charset="0"/>
                <a:cs typeface="Calibri" panose="020F0502020204030204" pitchFamily="34" charset="0"/>
              </a:rPr>
              <a:t>4. </a:t>
            </a:r>
            <a:r>
              <a:rPr lang="en-US" altLang="ja-JP" sz="2400" dirty="0" smtClean="0">
                <a:solidFill>
                  <a:prstClr val="white"/>
                </a:solidFill>
                <a:latin typeface="Calibri" panose="020F0502020204030204" pitchFamily="34" charset="0"/>
                <a:cs typeface="Calibri" panose="020F0502020204030204" pitchFamily="34" charset="0"/>
              </a:rPr>
              <a:t>User Management - Layout (4/5)</a:t>
            </a:r>
            <a:endParaRPr lang="ja-JP" altLang="en-US" sz="2400"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437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4"/>
          <p:cNvSpPr txBox="1">
            <a:spLocks/>
          </p:cNvSpPr>
          <p:nvPr/>
        </p:nvSpPr>
        <p:spPr>
          <a:xfrm>
            <a:off x="280329" y="70060"/>
            <a:ext cx="8464073" cy="531226"/>
          </a:xfrm>
          <a:prstGeom prst="rect">
            <a:avLst/>
          </a:prstGeom>
        </p:spPr>
        <p:txBody>
          <a:bodyPr vert="horz" lIns="91440" tIns="45720" rIns="91440" bIns="45720" rtlCol="0" anchor="ctr">
            <a:noAutofit/>
          </a:bodyPr>
          <a:lstStyle>
            <a:lvl1pPr algn="ctr" defTabSz="342900" rtl="0" eaLnBrk="0" fontAlgn="base" hangingPunct="0">
              <a:spcBef>
                <a:spcPct val="0"/>
              </a:spcBef>
              <a:spcAft>
                <a:spcPct val="0"/>
              </a:spcAft>
              <a:defRPr kumimoji="1" sz="1800" b="1"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vl2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2pPr>
            <a:lvl3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3pPr>
            <a:lvl4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4pPr>
            <a:lvl5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5pPr>
            <a:lvl6pPr marL="3429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9pPr>
          </a:lstStyle>
          <a:p>
            <a:pPr lvl="0" algn="l" defTabSz="914400" eaLnBrk="1" fontAlgn="auto" hangingPunct="1">
              <a:spcAft>
                <a:spcPts val="0"/>
              </a:spcAft>
              <a:defRPr/>
            </a:pPr>
            <a:r>
              <a:rPr lang="en-US" altLang="ja-JP" sz="2400" dirty="0">
                <a:solidFill>
                  <a:prstClr val="white"/>
                </a:solidFill>
                <a:latin typeface="Calibri" panose="020F0502020204030204" pitchFamily="34" charset="0"/>
                <a:cs typeface="Calibri" panose="020F0502020204030204" pitchFamily="34" charset="0"/>
              </a:rPr>
              <a:t>4. </a:t>
            </a:r>
            <a:r>
              <a:rPr lang="en-US" altLang="ja-JP" sz="2400" dirty="0" smtClean="0">
                <a:solidFill>
                  <a:prstClr val="white"/>
                </a:solidFill>
                <a:latin typeface="Calibri" panose="020F0502020204030204" pitchFamily="34" charset="0"/>
                <a:cs typeface="Calibri" panose="020F0502020204030204" pitchFamily="34" charset="0"/>
              </a:rPr>
              <a:t>User Management - Layout (5/5)</a:t>
            </a:r>
            <a:endParaRPr lang="ja-JP" altLang="en-US" sz="2400" dirty="0">
              <a:solidFill>
                <a:prstClr val="white"/>
              </a:solidFill>
              <a:latin typeface="Calibri" panose="020F0502020204030204" pitchFamily="34" charset="0"/>
              <a:cs typeface="Calibri" panose="020F0502020204030204" pitchFamily="34" charset="0"/>
            </a:endParaRPr>
          </a:p>
        </p:txBody>
      </p:sp>
      <p:pic>
        <p:nvPicPr>
          <p:cNvPr id="1026" name="Picture 2" descr="H:\●バージョンアップ\V-up資料作成\03-マルチAIシステム\1.24.本日\fukusima\Dark.PNG"/>
          <p:cNvPicPr>
            <a:picLocks noChangeAspect="1" noChangeArrowheads="1"/>
          </p:cNvPicPr>
          <p:nvPr/>
        </p:nvPicPr>
        <p:blipFill>
          <a:blip r:embed="rId3"/>
          <a:srcRect/>
          <a:stretch>
            <a:fillRect/>
          </a:stretch>
        </p:blipFill>
        <p:spPr bwMode="auto">
          <a:xfrm>
            <a:off x="1164550" y="908304"/>
            <a:ext cx="6721775" cy="3734849"/>
          </a:xfrm>
          <a:prstGeom prst="rect">
            <a:avLst/>
          </a:prstGeom>
          <a:noFill/>
        </p:spPr>
      </p:pic>
    </p:spTree>
    <p:extLst>
      <p:ext uri="{BB962C8B-B14F-4D97-AF65-F5344CB8AC3E}">
        <p14:creationId xmlns:p14="http://schemas.microsoft.com/office/powerpoint/2010/main" val="23773556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4"/>
          <p:cNvSpPr txBox="1">
            <a:spLocks/>
          </p:cNvSpPr>
          <p:nvPr/>
        </p:nvSpPr>
        <p:spPr>
          <a:xfrm>
            <a:off x="280329" y="70060"/>
            <a:ext cx="7291859" cy="531226"/>
          </a:xfrm>
          <a:prstGeom prst="rect">
            <a:avLst/>
          </a:prstGeom>
        </p:spPr>
        <p:txBody>
          <a:bodyPr vert="horz" lIns="91440" tIns="45720" rIns="91440" bIns="45720" rtlCol="0" anchor="ctr">
            <a:noAutofit/>
          </a:bodyPr>
          <a:lstStyle>
            <a:lvl1pPr algn="ctr" defTabSz="342900" rtl="0" eaLnBrk="0" fontAlgn="base" hangingPunct="0">
              <a:spcBef>
                <a:spcPct val="0"/>
              </a:spcBef>
              <a:spcAft>
                <a:spcPct val="0"/>
              </a:spcAft>
              <a:defRPr kumimoji="1" sz="1800" b="1"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vl2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2pPr>
            <a:lvl3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3pPr>
            <a:lvl4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4pPr>
            <a:lvl5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5pPr>
            <a:lvl6pPr marL="3429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9pPr>
          </a:lstStyle>
          <a:p>
            <a:pPr algn="l">
              <a:buFont typeface="Wingdings" pitchFamily="2" charset="2"/>
              <a:buNone/>
            </a:pPr>
            <a:r>
              <a:rPr lang="en-US" sz="2400" dirty="0" smtClean="0">
                <a:latin typeface="Calibri" pitchFamily="34" charset="0"/>
                <a:cs typeface="Calibri" pitchFamily="34" charset="0"/>
              </a:rPr>
              <a:t>5. </a:t>
            </a:r>
            <a:r>
              <a:rPr lang="en-GB" altLang="ja-JP" sz="2400" dirty="0" smtClean="0">
                <a:latin typeface="Calibri" pitchFamily="34" charset="0"/>
                <a:cs typeface="Calibri" pitchFamily="34" charset="0"/>
              </a:rPr>
              <a:t>Improve </a:t>
            </a:r>
            <a:r>
              <a:rPr lang="en-GB" altLang="ja-JP" sz="2400" dirty="0">
                <a:latin typeface="Calibri" pitchFamily="34" charset="0"/>
                <a:cs typeface="Calibri" pitchFamily="34" charset="0"/>
              </a:rPr>
              <a:t>operability of the camera registration screen</a:t>
            </a:r>
            <a:endParaRPr lang="en-GB" sz="2400" dirty="0" smtClean="0">
              <a:latin typeface="Calibri" pitchFamily="34" charset="0"/>
              <a:cs typeface="Calibri" pitchFamily="34" charset="0"/>
            </a:endParaRPr>
          </a:p>
        </p:txBody>
      </p:sp>
      <p:sp>
        <p:nvSpPr>
          <p:cNvPr id="11" name="テキスト ボックス 10"/>
          <p:cNvSpPr txBox="1"/>
          <p:nvPr/>
        </p:nvSpPr>
        <p:spPr>
          <a:xfrm>
            <a:off x="83129" y="703954"/>
            <a:ext cx="1455387" cy="576812"/>
          </a:xfrm>
          <a:prstGeom prst="rect">
            <a:avLst/>
          </a:prstGeom>
          <a:solidFill>
            <a:schemeClr val="accent5"/>
          </a:solidFill>
        </p:spPr>
        <p:txBody>
          <a:bodyPr wrap="none" rtlCol="0" anchor="ctr">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Improvement</a:t>
            </a:r>
          </a:p>
        </p:txBody>
      </p:sp>
      <p:sp>
        <p:nvSpPr>
          <p:cNvPr id="21" name="テキスト プレースホルダー 14"/>
          <p:cNvSpPr txBox="1">
            <a:spLocks/>
          </p:cNvSpPr>
          <p:nvPr/>
        </p:nvSpPr>
        <p:spPr>
          <a:xfrm>
            <a:off x="1592986" y="706212"/>
            <a:ext cx="7453530" cy="576784"/>
          </a:xfrm>
          <a:prstGeom prst="rect">
            <a:avLst/>
          </a:prstGeom>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1" lang="en-US" altLang="ja-JP" sz="1600" b="0" i="0" u="none" strike="noStrike" kern="1200" cap="none" spc="0" normalizeH="0" baseline="0" noProof="0" dirty="0">
              <a:ln>
                <a:noFill/>
              </a:ln>
              <a:solidFill>
                <a:prstClr val="black"/>
              </a:solidFill>
              <a:effectLst/>
              <a:uLnTx/>
              <a:uFillTx/>
              <a:latin typeface="Calibri" panose="020F0502020204030204" pitchFamily="34" charset="0"/>
              <a:ea typeface="Meiryo UI" panose="020B0604030504040204" pitchFamily="50" charset="-128"/>
              <a:cs typeface="Calibri" panose="020F0502020204030204" pitchFamily="34" charset="0"/>
            </a:endParaRPr>
          </a:p>
        </p:txBody>
      </p:sp>
      <p:sp>
        <p:nvSpPr>
          <p:cNvPr id="16" name="テキスト ボックス 15"/>
          <p:cNvSpPr txBox="1"/>
          <p:nvPr/>
        </p:nvSpPr>
        <p:spPr>
          <a:xfrm>
            <a:off x="1592986" y="715221"/>
            <a:ext cx="6503263" cy="584775"/>
          </a:xfrm>
          <a:prstGeom prst="rect">
            <a:avLst/>
          </a:prstGeom>
          <a:noFill/>
        </p:spPr>
        <p:txBody>
          <a:bodyPr wrap="square" rtlCol="0">
            <a:spAutoFit/>
          </a:bodyPr>
          <a:lstStyle/>
          <a:p>
            <a:pPr lvl="0">
              <a:defRPr/>
            </a:pPr>
            <a:r>
              <a:rPr lang="en-GB" altLang="ja-JP" sz="1600" dirty="0" smtClean="0">
                <a:latin typeface="Calibri" panose="020F0502020204030204" pitchFamily="34" charset="0"/>
                <a:ea typeface="Yu Gothic UI" panose="020B0500000000000000" pitchFamily="50" charset="-128"/>
                <a:cs typeface="Calibri" panose="020F0502020204030204" pitchFamily="34" charset="0"/>
              </a:rPr>
              <a:t>Add </a:t>
            </a:r>
            <a:r>
              <a:rPr lang="en-GB" altLang="ja-JP" sz="1600" dirty="0">
                <a:latin typeface="Calibri" panose="020F0502020204030204" pitchFamily="34" charset="0"/>
                <a:ea typeface="Yu Gothic UI" panose="020B0500000000000000" pitchFamily="50" charset="-128"/>
                <a:cs typeface="Calibri" panose="020F0502020204030204" pitchFamily="34" charset="0"/>
              </a:rPr>
              <a:t>sorting function on the camera registration screen (IP </a:t>
            </a:r>
            <a:r>
              <a:rPr lang="en-GB" altLang="ja-JP" sz="1600" dirty="0" smtClean="0">
                <a:latin typeface="Calibri" panose="020F0502020204030204" pitchFamily="34" charset="0"/>
                <a:ea typeface="Yu Gothic UI" panose="020B0500000000000000" pitchFamily="50" charset="-128"/>
                <a:cs typeface="Calibri" panose="020F0502020204030204" pitchFamily="34" charset="0"/>
              </a:rPr>
              <a:t>Address, etc.) </a:t>
            </a:r>
          </a:p>
          <a:p>
            <a:pPr lvl="0">
              <a:defRPr/>
            </a:pPr>
            <a:r>
              <a:rPr lang="en-GB" altLang="ja-JP" sz="1600" dirty="0" smtClean="0">
                <a:latin typeface="Calibri" panose="020F0502020204030204" pitchFamily="34" charset="0"/>
                <a:ea typeface="Yu Gothic UI" panose="020B0500000000000000" pitchFamily="50" charset="-128"/>
                <a:cs typeface="Calibri" panose="020F0502020204030204" pitchFamily="34" charset="0"/>
              </a:rPr>
              <a:t>Add </a:t>
            </a:r>
            <a:r>
              <a:rPr lang="en-GB" altLang="ja-JP" sz="1600" dirty="0">
                <a:latin typeface="Calibri" panose="020F0502020204030204" pitchFamily="34" charset="0"/>
                <a:ea typeface="Yu Gothic UI" panose="020B0500000000000000" pitchFamily="50" charset="-128"/>
                <a:cs typeface="Calibri" panose="020F0502020204030204" pitchFamily="34" charset="0"/>
              </a:rPr>
              <a:t>check box to filter only unregistered cameras</a:t>
            </a:r>
            <a:endParaRPr kumimoji="1" lang="en-US" altLang="ja-JP" sz="1600" b="0" i="0" u="none" strike="noStrike" kern="1200" cap="none" spc="0" normalizeH="0" baseline="0" noProof="0" dirty="0">
              <a:ln>
                <a:noFill/>
              </a:ln>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18" name="テキスト プレースホルダー 14"/>
          <p:cNvSpPr txBox="1">
            <a:spLocks/>
          </p:cNvSpPr>
          <p:nvPr/>
        </p:nvSpPr>
        <p:spPr>
          <a:xfrm>
            <a:off x="83129" y="1311745"/>
            <a:ext cx="3696619" cy="1576262"/>
          </a:xfrm>
          <a:prstGeom prst="rect">
            <a:avLst/>
          </a:prstGeom>
          <a:ln>
            <a:no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ts val="1500"/>
              </a:lnSpc>
              <a:buFont typeface="Wingdings" pitchFamily="2" charset="2"/>
              <a:buChar char="q"/>
            </a:pPr>
            <a:r>
              <a:rPr lang="en-GB" altLang="ja-JP" sz="1400" dirty="0">
                <a:latin typeface="Calibri" panose="020F0502020204030204" pitchFamily="34" charset="0"/>
                <a:ea typeface="Yu Gothic UI" pitchFamily="50" charset="-128"/>
                <a:cs typeface="Calibri" panose="020F0502020204030204" pitchFamily="34" charset="0"/>
              </a:rPr>
              <a:t>Improvement of camera registration screen </a:t>
            </a:r>
            <a:endParaRPr lang="en-US" altLang="ja-JP" sz="1400" dirty="0" smtClean="0">
              <a:latin typeface="Calibri" panose="020F0502020204030204" pitchFamily="34" charset="0"/>
              <a:ea typeface="Yu Gothic UI" pitchFamily="50" charset="-128"/>
              <a:cs typeface="Calibri" panose="020F0502020204030204" pitchFamily="34" charset="0"/>
            </a:endParaRPr>
          </a:p>
          <a:p>
            <a:pPr>
              <a:lnSpc>
                <a:spcPts val="1500"/>
              </a:lnSpc>
              <a:buNone/>
            </a:pPr>
            <a:r>
              <a:rPr lang="en-US" altLang="ja-JP" sz="1200" dirty="0" smtClean="0">
                <a:latin typeface="Calibri" panose="020F0502020204030204" pitchFamily="34" charset="0"/>
                <a:ea typeface="Yu Gothic UI" pitchFamily="50" charset="-128"/>
                <a:cs typeface="Calibri" panose="020F0502020204030204" pitchFamily="34" charset="0"/>
              </a:rPr>
              <a:t>(1)</a:t>
            </a:r>
            <a:r>
              <a:rPr lang="en-GB" altLang="ja-JP" sz="1200" dirty="0">
                <a:latin typeface="Calibri" panose="020F0502020204030204" pitchFamily="34" charset="0"/>
                <a:ea typeface="Yu Gothic UI" panose="020B0500000000000000" pitchFamily="50" charset="-128"/>
                <a:cs typeface="Calibri" panose="020F0502020204030204" pitchFamily="34" charset="0"/>
              </a:rPr>
              <a:t> Added sorting function on the camera registration screen</a:t>
            </a:r>
            <a:endParaRPr lang="en-GB" sz="1200" dirty="0" smtClean="0">
              <a:latin typeface="Calibri" panose="020F0502020204030204" pitchFamily="34" charset="0"/>
              <a:ea typeface="Yu Gothic UI" pitchFamily="50" charset="-128"/>
              <a:cs typeface="Calibri" panose="020F0502020204030204" pitchFamily="34" charset="0"/>
            </a:endParaRPr>
          </a:p>
          <a:p>
            <a:pPr>
              <a:lnSpc>
                <a:spcPts val="1500"/>
              </a:lnSpc>
              <a:buNone/>
            </a:pPr>
            <a:r>
              <a:rPr lang="en-GB" altLang="ja-JP" sz="1200" dirty="0">
                <a:latin typeface="Calibri" panose="020F0502020204030204" pitchFamily="34" charset="0"/>
                <a:ea typeface="Yu Gothic UI" pitchFamily="50" charset="-128"/>
                <a:cs typeface="Calibri" panose="020F0502020204030204" pitchFamily="34" charset="0"/>
              </a:rPr>
              <a:t>* If VMS is not registered, only [Add Manually] is displayed.</a:t>
            </a:r>
            <a:endParaRPr lang="en-US" altLang="ja-JP" sz="1200" dirty="0" smtClean="0">
              <a:latin typeface="Calibri" panose="020F0502020204030204" pitchFamily="34" charset="0"/>
              <a:ea typeface="Yu Gothic UI" pitchFamily="50" charset="-128"/>
              <a:cs typeface="Calibri" panose="020F0502020204030204" pitchFamily="34" charset="0"/>
            </a:endParaRPr>
          </a:p>
        </p:txBody>
      </p:sp>
      <p:sp>
        <p:nvSpPr>
          <p:cNvPr id="25" name="正方形/長方形 24"/>
          <p:cNvSpPr/>
          <p:nvPr/>
        </p:nvSpPr>
        <p:spPr>
          <a:xfrm>
            <a:off x="97997" y="2986309"/>
            <a:ext cx="3696619" cy="1100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2300"/>
              </a:lnSpc>
            </a:pPr>
            <a:r>
              <a:rPr lang="en-US" sz="1200" dirty="0" smtClean="0">
                <a:solidFill>
                  <a:prstClr val="black"/>
                </a:solidFill>
                <a:latin typeface="Calibri" panose="020F0502020204030204" pitchFamily="34" charset="0"/>
                <a:ea typeface="Yu Gothic UI" pitchFamily="50" charset="-128"/>
                <a:cs typeface="Calibri" panose="020F0502020204030204" pitchFamily="34" charset="0"/>
              </a:rPr>
              <a:t>(2)Show only unregistered cameras</a:t>
            </a:r>
            <a:endParaRPr lang="en-US" altLang="ja-JP" sz="1200" dirty="0" smtClean="0">
              <a:solidFill>
                <a:prstClr val="black"/>
              </a:solidFill>
              <a:latin typeface="Calibri" panose="020F0502020204030204" pitchFamily="34" charset="0"/>
              <a:ea typeface="Yu Gothic UI" panose="020B0500000000000000" pitchFamily="50" charset="-128"/>
              <a:cs typeface="Calibri" panose="020F0502020204030204" pitchFamily="34" charset="0"/>
            </a:endParaRPr>
          </a:p>
          <a:p>
            <a:pPr lvl="0">
              <a:lnSpc>
                <a:spcPts val="2300"/>
              </a:lnSpc>
            </a:pPr>
            <a:endParaRPr lang="en-US" altLang="ja-JP" sz="1200" dirty="0" smtClean="0">
              <a:solidFill>
                <a:prstClr val="black"/>
              </a:solidFill>
              <a:latin typeface="Calibri" panose="020F0502020204030204" pitchFamily="34" charset="0"/>
              <a:ea typeface="Yu Gothic UI" panose="020B0500000000000000" pitchFamily="50" charset="-128"/>
              <a:cs typeface="Calibri" panose="020F0502020204030204" pitchFamily="34" charset="0"/>
            </a:endParaRPr>
          </a:p>
          <a:p>
            <a:pPr algn="ctr"/>
            <a:endParaRPr lang="en-GB" dirty="0">
              <a:latin typeface="Calibri" panose="020F0502020204030204" pitchFamily="34" charset="0"/>
              <a:cs typeface="Calibri" panose="020F0502020204030204" pitchFamily="34" charset="0"/>
            </a:endParaRPr>
          </a:p>
        </p:txBody>
      </p:sp>
      <p:grpSp>
        <p:nvGrpSpPr>
          <p:cNvPr id="31" name="グループ化 30"/>
          <p:cNvGrpSpPr/>
          <p:nvPr/>
        </p:nvGrpSpPr>
        <p:grpSpPr>
          <a:xfrm>
            <a:off x="3779748" y="1415823"/>
            <a:ext cx="5248656" cy="3111572"/>
            <a:chOff x="3779748" y="1415823"/>
            <a:chExt cx="5248656" cy="3111572"/>
          </a:xfrm>
        </p:grpSpPr>
        <p:pic>
          <p:nvPicPr>
            <p:cNvPr id="1028" name="Picture 4"/>
            <p:cNvPicPr>
              <a:picLocks noChangeAspect="1" noChangeArrowheads="1"/>
            </p:cNvPicPr>
            <p:nvPr/>
          </p:nvPicPr>
          <p:blipFill>
            <a:blip r:embed="rId3"/>
            <a:srcRect/>
            <a:stretch>
              <a:fillRect/>
            </a:stretch>
          </p:blipFill>
          <p:spPr bwMode="auto">
            <a:xfrm>
              <a:off x="3779748" y="1415823"/>
              <a:ext cx="5248656" cy="1472184"/>
            </a:xfrm>
            <a:prstGeom prst="rect">
              <a:avLst/>
            </a:prstGeom>
            <a:noFill/>
            <a:ln w="9525">
              <a:noFill/>
              <a:miter lim="800000"/>
              <a:headEnd/>
              <a:tailEnd/>
            </a:ln>
          </p:spPr>
        </p:pic>
        <p:grpSp>
          <p:nvGrpSpPr>
            <p:cNvPr id="23" name="グループ化 22"/>
            <p:cNvGrpSpPr/>
            <p:nvPr/>
          </p:nvGrpSpPr>
          <p:grpSpPr>
            <a:xfrm>
              <a:off x="3779748" y="3024265"/>
              <a:ext cx="5201702" cy="1503130"/>
              <a:chOff x="3779748" y="3024265"/>
              <a:chExt cx="5201702" cy="1503130"/>
            </a:xfrm>
          </p:grpSpPr>
          <p:pic>
            <p:nvPicPr>
              <p:cNvPr id="1027" name="Picture 3"/>
              <p:cNvPicPr>
                <a:picLocks noChangeAspect="1" noChangeArrowheads="1"/>
              </p:cNvPicPr>
              <p:nvPr/>
            </p:nvPicPr>
            <p:blipFill>
              <a:blip r:embed="rId4"/>
              <a:srcRect/>
              <a:stretch>
                <a:fillRect/>
              </a:stretch>
            </p:blipFill>
            <p:spPr bwMode="auto">
              <a:xfrm>
                <a:off x="3779748" y="3024265"/>
                <a:ext cx="5201702" cy="1503130"/>
              </a:xfrm>
              <a:prstGeom prst="rect">
                <a:avLst/>
              </a:prstGeom>
              <a:noFill/>
              <a:ln w="9525">
                <a:noFill/>
                <a:miter lim="800000"/>
                <a:headEnd/>
                <a:tailEnd/>
              </a:ln>
            </p:spPr>
          </p:pic>
          <p:sp>
            <p:nvSpPr>
              <p:cNvPr id="22" name="正方形/長方形 21"/>
              <p:cNvSpPr/>
              <p:nvPr/>
            </p:nvSpPr>
            <p:spPr>
              <a:xfrm>
                <a:off x="5904199" y="3112984"/>
                <a:ext cx="1522511" cy="1859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grpSp>
        <p:pic>
          <p:nvPicPr>
            <p:cNvPr id="1030" name="Picture 6"/>
            <p:cNvPicPr>
              <a:picLocks noChangeAspect="1" noChangeArrowheads="1"/>
            </p:cNvPicPr>
            <p:nvPr/>
          </p:nvPicPr>
          <p:blipFill>
            <a:blip r:embed="rId5"/>
            <a:srcRect/>
            <a:stretch>
              <a:fillRect/>
            </a:stretch>
          </p:blipFill>
          <p:spPr bwMode="auto">
            <a:xfrm>
              <a:off x="5617662" y="2044396"/>
              <a:ext cx="141161" cy="193167"/>
            </a:xfrm>
            <a:prstGeom prst="rect">
              <a:avLst/>
            </a:prstGeom>
            <a:noFill/>
            <a:ln w="9525">
              <a:noFill/>
              <a:miter lim="800000"/>
              <a:headEnd/>
              <a:tailEnd/>
            </a:ln>
          </p:spPr>
        </p:pic>
        <p:sp>
          <p:nvSpPr>
            <p:cNvPr id="26" name="正方形/長方形 25"/>
            <p:cNvSpPr/>
            <p:nvPr/>
          </p:nvSpPr>
          <p:spPr>
            <a:xfrm>
              <a:off x="5295344" y="2044396"/>
              <a:ext cx="463480" cy="1859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pic>
          <p:nvPicPr>
            <p:cNvPr id="27" name="Picture 6"/>
            <p:cNvPicPr>
              <a:picLocks noChangeAspect="1" noChangeArrowheads="1"/>
            </p:cNvPicPr>
            <p:nvPr/>
          </p:nvPicPr>
          <p:blipFill>
            <a:blip r:embed="rId5"/>
            <a:srcRect/>
            <a:stretch>
              <a:fillRect/>
            </a:stretch>
          </p:blipFill>
          <p:spPr bwMode="auto">
            <a:xfrm>
              <a:off x="5153040" y="3297028"/>
              <a:ext cx="141161" cy="193167"/>
            </a:xfrm>
            <a:prstGeom prst="rect">
              <a:avLst/>
            </a:prstGeom>
            <a:noFill/>
            <a:ln w="9525">
              <a:noFill/>
              <a:miter lim="800000"/>
              <a:headEnd/>
              <a:tailEnd/>
            </a:ln>
          </p:spPr>
        </p:pic>
        <p:sp>
          <p:nvSpPr>
            <p:cNvPr id="28" name="正方形/長方形 27"/>
            <p:cNvSpPr/>
            <p:nvPr/>
          </p:nvSpPr>
          <p:spPr>
            <a:xfrm>
              <a:off x="4830722" y="3297028"/>
              <a:ext cx="463480" cy="1859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pic>
          <p:nvPicPr>
            <p:cNvPr id="29" name="Picture 6"/>
            <p:cNvPicPr>
              <a:picLocks noChangeAspect="1" noChangeArrowheads="1"/>
            </p:cNvPicPr>
            <p:nvPr/>
          </p:nvPicPr>
          <p:blipFill>
            <a:blip r:embed="rId5"/>
            <a:srcRect/>
            <a:stretch>
              <a:fillRect/>
            </a:stretch>
          </p:blipFill>
          <p:spPr bwMode="auto">
            <a:xfrm>
              <a:off x="6126894" y="2561062"/>
              <a:ext cx="141161" cy="193167"/>
            </a:xfrm>
            <a:prstGeom prst="rect">
              <a:avLst/>
            </a:prstGeom>
            <a:noFill/>
            <a:ln w="9525">
              <a:noFill/>
              <a:miter lim="800000"/>
              <a:headEnd/>
              <a:tailEnd/>
            </a:ln>
          </p:spPr>
        </p:pic>
        <p:sp>
          <p:nvSpPr>
            <p:cNvPr id="30" name="正方形/長方形 29"/>
            <p:cNvSpPr/>
            <p:nvPr/>
          </p:nvSpPr>
          <p:spPr>
            <a:xfrm>
              <a:off x="5804576" y="2561062"/>
              <a:ext cx="463480" cy="1859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pic>
          <p:nvPicPr>
            <p:cNvPr id="1031" name="Picture 7"/>
            <p:cNvPicPr>
              <a:picLocks noChangeAspect="1" noChangeArrowheads="1"/>
            </p:cNvPicPr>
            <p:nvPr/>
          </p:nvPicPr>
          <p:blipFill>
            <a:blip r:embed="rId6"/>
            <a:srcRect/>
            <a:stretch>
              <a:fillRect/>
            </a:stretch>
          </p:blipFill>
          <p:spPr bwMode="auto">
            <a:xfrm>
              <a:off x="6124255" y="2577667"/>
              <a:ext cx="115824" cy="146304"/>
            </a:xfrm>
            <a:prstGeom prst="rect">
              <a:avLst/>
            </a:prstGeom>
            <a:noFill/>
            <a:ln w="9525">
              <a:noFill/>
              <a:miter lim="800000"/>
              <a:headEnd/>
              <a:tailEnd/>
            </a:ln>
          </p:spPr>
        </p:pic>
      </p:grpSp>
      <p:sp>
        <p:nvSpPr>
          <p:cNvPr id="24" name="正方形/長方形 23"/>
          <p:cNvSpPr/>
          <p:nvPr/>
        </p:nvSpPr>
        <p:spPr>
          <a:xfrm>
            <a:off x="5824945" y="2860229"/>
            <a:ext cx="443111" cy="276999"/>
          </a:xfrm>
          <a:prstGeom prst="rect">
            <a:avLst/>
          </a:prstGeom>
        </p:spPr>
        <p:txBody>
          <a:bodyPr wrap="square">
            <a:spAutoFit/>
          </a:bodyPr>
          <a:lstStyle/>
          <a:p>
            <a:r>
              <a:rPr lang="en-US" altLang="ja-JP" sz="1200" dirty="0" smtClean="0">
                <a:solidFill>
                  <a:srgbClr val="FF0000"/>
                </a:solidFill>
                <a:latin typeface="Calibri" panose="020F0502020204030204" pitchFamily="34" charset="0"/>
                <a:ea typeface="Yu Gothic UI" panose="020B0500000000000000" pitchFamily="50" charset="-128"/>
                <a:cs typeface="Calibri" panose="020F0502020204030204" pitchFamily="34" charset="0"/>
              </a:rPr>
              <a:t>(2)</a:t>
            </a:r>
          </a:p>
        </p:txBody>
      </p:sp>
      <p:sp>
        <p:nvSpPr>
          <p:cNvPr id="32" name="正方形/長方形 31"/>
          <p:cNvSpPr/>
          <p:nvPr/>
        </p:nvSpPr>
        <p:spPr>
          <a:xfrm>
            <a:off x="4971426" y="1998894"/>
            <a:ext cx="443111" cy="276999"/>
          </a:xfrm>
          <a:prstGeom prst="rect">
            <a:avLst/>
          </a:prstGeom>
        </p:spPr>
        <p:txBody>
          <a:bodyPr wrap="square">
            <a:spAutoFit/>
          </a:bodyPr>
          <a:lstStyle/>
          <a:p>
            <a:r>
              <a:rPr lang="en-US" altLang="ja-JP" sz="1200" dirty="0" smtClean="0">
                <a:solidFill>
                  <a:srgbClr val="FF0000"/>
                </a:solidFill>
                <a:latin typeface="Calibri" panose="020F0502020204030204" pitchFamily="34" charset="0"/>
                <a:ea typeface="Yu Gothic UI" panose="020B0500000000000000" pitchFamily="50" charset="-128"/>
                <a:cs typeface="Calibri" panose="020F0502020204030204" pitchFamily="34" charset="0"/>
              </a:rPr>
              <a:t>(1)</a:t>
            </a:r>
          </a:p>
        </p:txBody>
      </p:sp>
      <p:sp>
        <p:nvSpPr>
          <p:cNvPr id="33" name="正方形/長方形 32"/>
          <p:cNvSpPr/>
          <p:nvPr/>
        </p:nvSpPr>
        <p:spPr>
          <a:xfrm>
            <a:off x="5668841" y="2289370"/>
            <a:ext cx="443111" cy="276999"/>
          </a:xfrm>
          <a:prstGeom prst="rect">
            <a:avLst/>
          </a:prstGeom>
        </p:spPr>
        <p:txBody>
          <a:bodyPr wrap="square">
            <a:spAutoFit/>
          </a:bodyPr>
          <a:lstStyle/>
          <a:p>
            <a:r>
              <a:rPr lang="en-US" altLang="ja-JP" sz="1200" dirty="0" smtClean="0">
                <a:solidFill>
                  <a:srgbClr val="FF0000"/>
                </a:solidFill>
                <a:latin typeface="Calibri" panose="020F0502020204030204" pitchFamily="34" charset="0"/>
                <a:ea typeface="Yu Gothic UI" panose="020B0500000000000000" pitchFamily="50" charset="-128"/>
                <a:cs typeface="Calibri" panose="020F0502020204030204" pitchFamily="34" charset="0"/>
              </a:rPr>
              <a:t>(1)</a:t>
            </a:r>
          </a:p>
        </p:txBody>
      </p:sp>
      <p:sp>
        <p:nvSpPr>
          <p:cNvPr id="34" name="正方形/長方形 33"/>
          <p:cNvSpPr/>
          <p:nvPr/>
        </p:nvSpPr>
        <p:spPr>
          <a:xfrm>
            <a:off x="4934534" y="3053883"/>
            <a:ext cx="443111" cy="276999"/>
          </a:xfrm>
          <a:prstGeom prst="rect">
            <a:avLst/>
          </a:prstGeom>
        </p:spPr>
        <p:txBody>
          <a:bodyPr wrap="square">
            <a:spAutoFit/>
          </a:bodyPr>
          <a:lstStyle/>
          <a:p>
            <a:r>
              <a:rPr lang="en-US" altLang="ja-JP" sz="1200" dirty="0" smtClean="0">
                <a:solidFill>
                  <a:srgbClr val="FF0000"/>
                </a:solidFill>
                <a:latin typeface="Calibri" panose="020F0502020204030204" pitchFamily="34" charset="0"/>
                <a:ea typeface="Yu Gothic UI" panose="020B0500000000000000" pitchFamily="50" charset="-128"/>
                <a:cs typeface="Calibri" panose="020F0502020204030204" pitchFamily="34" charset="0"/>
              </a:rPr>
              <a:t>(1)</a:t>
            </a:r>
          </a:p>
        </p:txBody>
      </p:sp>
      <p:sp>
        <p:nvSpPr>
          <p:cNvPr id="35" name="テキスト プレースホルダー 14"/>
          <p:cNvSpPr txBox="1">
            <a:spLocks/>
          </p:cNvSpPr>
          <p:nvPr/>
        </p:nvSpPr>
        <p:spPr>
          <a:xfrm>
            <a:off x="8091025" y="703205"/>
            <a:ext cx="958994" cy="576784"/>
          </a:xfrm>
          <a:prstGeom prst="rect">
            <a:avLst/>
          </a:prstGeom>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1600" b="0" i="0" u="none" strike="noStrike" kern="1200" cap="none" spc="0" normalizeH="0" baseline="0" noProof="0" dirty="0" smtClean="0">
                <a:ln>
                  <a:noFill/>
                </a:ln>
                <a:solidFill>
                  <a:prstClr val="black"/>
                </a:solidFill>
                <a:effectLst/>
                <a:uLnTx/>
                <a:uFillTx/>
                <a:latin typeface="Calibri" panose="020F0502020204030204" pitchFamily="34" charset="0"/>
                <a:ea typeface="游ゴシック" panose="020B0400000000000000" pitchFamily="50" charset="-128"/>
                <a:cs typeface="Calibri" panose="020F0502020204030204" pitchFamily="34" charset="0"/>
              </a:rPr>
              <a:t>Ver.1.2</a:t>
            </a:r>
            <a:endParaRPr kumimoji="1" lang="en-US" altLang="ja-JP" sz="1600" b="0" i="0" u="none" strike="noStrike" kern="1200" cap="none" spc="0" normalizeH="0" baseline="0" noProof="0" dirty="0">
              <a:ln>
                <a:noFill/>
              </a:ln>
              <a:solidFill>
                <a:prstClr val="black"/>
              </a:solidFill>
              <a:effectLst/>
              <a:uLnTx/>
              <a:uFillTx/>
              <a:latin typeface="Calibri" panose="020F0502020204030204" pitchFamily="34" charset="0"/>
              <a:ea typeface="游ゴシック" panose="020B0400000000000000" pitchFamily="50" charset="-128"/>
              <a:cs typeface="Calibri" panose="020F0502020204030204" pitchFamily="34" charset="0"/>
            </a:endParaRPr>
          </a:p>
        </p:txBody>
      </p:sp>
    </p:spTree>
    <p:extLst>
      <p:ext uri="{BB962C8B-B14F-4D97-AF65-F5344CB8AC3E}">
        <p14:creationId xmlns:p14="http://schemas.microsoft.com/office/powerpoint/2010/main" val="591751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624084" y="2092195"/>
            <a:ext cx="7356132" cy="584775"/>
          </a:xfrm>
          <a:prstGeom prst="rect">
            <a:avLst/>
          </a:prstGeom>
        </p:spPr>
        <p:txBody>
          <a:bodyPr wrap="square" anchor="b">
            <a:spAutoFit/>
          </a:bodyPr>
          <a:lstStyle/>
          <a:p>
            <a:pPr algn="ctr"/>
            <a:r>
              <a:rPr lang="en-US" altLang="ja-JP" sz="3200" b="1" dirty="0">
                <a:solidFill>
                  <a:prstClr val="white"/>
                </a:solidFill>
                <a:latin typeface="Calibri" panose="020F0502020204030204" pitchFamily="34" charset="0"/>
                <a:ea typeface="Tahoma" panose="020B0604030504040204" pitchFamily="34" charset="0"/>
                <a:cs typeface="Tahoma" panose="020B0604030504040204" pitchFamily="34" charset="0"/>
              </a:rPr>
              <a:t>Version History</a:t>
            </a:r>
          </a:p>
        </p:txBody>
      </p:sp>
    </p:spTree>
    <p:extLst>
      <p:ext uri="{BB962C8B-B14F-4D97-AF65-F5344CB8AC3E}">
        <p14:creationId xmlns:p14="http://schemas.microsoft.com/office/powerpoint/2010/main" val="36538630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4"/>
          <p:cNvSpPr txBox="1">
            <a:spLocks/>
          </p:cNvSpPr>
          <p:nvPr/>
        </p:nvSpPr>
        <p:spPr>
          <a:xfrm>
            <a:off x="280329" y="70060"/>
            <a:ext cx="8464073" cy="531226"/>
          </a:xfrm>
          <a:prstGeom prst="rect">
            <a:avLst/>
          </a:prstGeom>
        </p:spPr>
        <p:txBody>
          <a:bodyPr vert="horz" lIns="91440" tIns="45720" rIns="91440" bIns="45720" rtlCol="0" anchor="ctr">
            <a:noAutofit/>
          </a:bodyPr>
          <a:lstStyle>
            <a:lvl1pPr algn="ctr" defTabSz="342900" rtl="0" eaLnBrk="0" fontAlgn="base" hangingPunct="0">
              <a:spcBef>
                <a:spcPct val="0"/>
              </a:spcBef>
              <a:spcAft>
                <a:spcPct val="0"/>
              </a:spcAft>
              <a:defRPr kumimoji="1" sz="1800" b="1"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vl2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2pPr>
            <a:lvl3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3pPr>
            <a:lvl4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4pPr>
            <a:lvl5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5pPr>
            <a:lvl6pPr marL="3429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9pPr>
          </a:lstStyle>
          <a:p>
            <a:pPr lvl="0" algn="l">
              <a:defRPr/>
            </a:pPr>
            <a:r>
              <a:rPr lang="en-US" altLang="ja-JP" sz="2400" dirty="0">
                <a:solidFill>
                  <a:sysClr val="window" lastClr="FFFFFF"/>
                </a:solidFill>
                <a:latin typeface="Calibri"/>
              </a:rPr>
              <a:t>Version History</a:t>
            </a:r>
            <a:endParaRPr kumimoji="1" lang="ja-JP" altLang="en-US" sz="2400" b="1" i="0" u="none" strike="noStrike" kern="1200" cap="none" spc="0" normalizeH="0" baseline="0" noProof="0" dirty="0">
              <a:ln>
                <a:noFill/>
              </a:ln>
              <a:solidFill>
                <a:sysClr val="window" lastClr="FFFFFF"/>
              </a:solidFill>
              <a:effectLst/>
              <a:uLnTx/>
              <a:uFillTx/>
              <a:latin typeface="Calibri"/>
              <a:ea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648143828"/>
              </p:ext>
            </p:extLst>
          </p:nvPr>
        </p:nvGraphicFramePr>
        <p:xfrm>
          <a:off x="144379" y="773740"/>
          <a:ext cx="8843211" cy="3190562"/>
        </p:xfrm>
        <a:graphic>
          <a:graphicData uri="http://schemas.openxmlformats.org/drawingml/2006/table">
            <a:tbl>
              <a:tblPr firstRow="1" bandRow="1">
                <a:tableStyleId>{5C22544A-7EE6-4342-B048-85BDC9FD1C3A}</a:tableStyleId>
              </a:tblPr>
              <a:tblGrid>
                <a:gridCol w="738891">
                  <a:extLst>
                    <a:ext uri="{9D8B030D-6E8A-4147-A177-3AD203B41FA5}">
                      <a16:colId xmlns:a16="http://schemas.microsoft.com/office/drawing/2014/main" val="20000"/>
                    </a:ext>
                  </a:extLst>
                </a:gridCol>
                <a:gridCol w="4849777">
                  <a:extLst>
                    <a:ext uri="{9D8B030D-6E8A-4147-A177-3AD203B41FA5}">
                      <a16:colId xmlns:a16="http://schemas.microsoft.com/office/drawing/2014/main" val="20001"/>
                    </a:ext>
                  </a:extLst>
                </a:gridCol>
                <a:gridCol w="1570121">
                  <a:extLst>
                    <a:ext uri="{9D8B030D-6E8A-4147-A177-3AD203B41FA5}">
                      <a16:colId xmlns:a16="http://schemas.microsoft.com/office/drawing/2014/main" val="20002"/>
                    </a:ext>
                  </a:extLst>
                </a:gridCol>
                <a:gridCol w="721985">
                  <a:extLst>
                    <a:ext uri="{9D8B030D-6E8A-4147-A177-3AD203B41FA5}">
                      <a16:colId xmlns:a16="http://schemas.microsoft.com/office/drawing/2014/main" val="20003"/>
                    </a:ext>
                  </a:extLst>
                </a:gridCol>
                <a:gridCol w="962437">
                  <a:extLst>
                    <a:ext uri="{9D8B030D-6E8A-4147-A177-3AD203B41FA5}">
                      <a16:colId xmlns:a16="http://schemas.microsoft.com/office/drawing/2014/main" val="20005"/>
                    </a:ext>
                  </a:extLst>
                </a:gridCol>
              </a:tblGrid>
              <a:tr h="343476">
                <a:tc>
                  <a:txBody>
                    <a:bodyPr/>
                    <a:lstStyle/>
                    <a:p>
                      <a:pPr algn="ctr"/>
                      <a:r>
                        <a:rPr kumimoji="1" lang="en-US" altLang="ja-JP" sz="1100" dirty="0" smtClean="0">
                          <a:latin typeface="Calibri" panose="020F0502020204030204" pitchFamily="34" charset="0"/>
                          <a:cs typeface="Calibri" panose="020F0502020204030204" pitchFamily="34" charset="0"/>
                        </a:rPr>
                        <a:t>No</a:t>
                      </a:r>
                      <a:endParaRPr kumimoji="1" lang="ja-JP" altLang="en-US" sz="1100" dirty="0">
                        <a:latin typeface="Calibri" panose="020F0502020204030204" pitchFamily="34" charset="0"/>
                        <a:cs typeface="Calibri" panose="020F0502020204030204" pitchFamily="34" charset="0"/>
                      </a:endParaRPr>
                    </a:p>
                  </a:txBody>
                  <a:tcPr anchor="ctr"/>
                </a:tc>
                <a:tc>
                  <a:txBody>
                    <a:bodyPr/>
                    <a:lstStyle/>
                    <a:p>
                      <a:pPr algn="ctr"/>
                      <a:r>
                        <a:rPr kumimoji="1" lang="en-US" altLang="ja-JP" sz="1200" dirty="0" smtClean="0">
                          <a:latin typeface="Calibri" panose="020F0502020204030204" pitchFamily="34" charset="0"/>
                          <a:cs typeface="Calibri" panose="020F0502020204030204" pitchFamily="34" charset="0"/>
                        </a:rPr>
                        <a:t>Update contents</a:t>
                      </a:r>
                      <a:endParaRPr kumimoji="1" lang="ja-JP" altLang="en-US" sz="1200" dirty="0">
                        <a:latin typeface="Calibri" panose="020F0502020204030204" pitchFamily="34" charset="0"/>
                        <a:cs typeface="Calibri" panose="020F0502020204030204" pitchFamily="34" charset="0"/>
                      </a:endParaRPr>
                    </a:p>
                  </a:txBody>
                  <a:tcPr anchor="ctr"/>
                </a:tc>
                <a:tc>
                  <a:txBody>
                    <a:bodyPr/>
                    <a:lstStyle/>
                    <a:p>
                      <a:pPr algn="ctr"/>
                      <a:r>
                        <a:rPr kumimoji="1" lang="en-US" altLang="ja-JP" sz="1200" dirty="0" smtClean="0">
                          <a:latin typeface="Calibri" panose="020F0502020204030204" pitchFamily="34" charset="0"/>
                          <a:cs typeface="Calibri" panose="020F0502020204030204" pitchFamily="34" charset="0"/>
                        </a:rPr>
                        <a:t>Page No.</a:t>
                      </a:r>
                      <a:endParaRPr kumimoji="1" lang="ja-JP" altLang="en-US" sz="1200" dirty="0">
                        <a:latin typeface="Calibri" panose="020F0502020204030204" pitchFamily="34" charset="0"/>
                        <a:cs typeface="Calibri" panose="020F0502020204030204" pitchFamily="34" charset="0"/>
                      </a:endParaRPr>
                    </a:p>
                  </a:txBody>
                  <a:tcPr anchor="ctr"/>
                </a:tc>
                <a:tc>
                  <a:txBody>
                    <a:bodyPr/>
                    <a:lstStyle/>
                    <a:p>
                      <a:pPr algn="ctr"/>
                      <a:r>
                        <a:rPr kumimoji="1" lang="en-US" altLang="ja-JP" sz="1200" dirty="0" smtClean="0">
                          <a:latin typeface="Calibri" panose="020F0502020204030204" pitchFamily="34" charset="0"/>
                          <a:cs typeface="Calibri" panose="020F0502020204030204" pitchFamily="34" charset="0"/>
                        </a:rPr>
                        <a:t>Version</a:t>
                      </a:r>
                      <a:endParaRPr kumimoji="1" lang="ja-JP" altLang="en-US" sz="1200" dirty="0">
                        <a:latin typeface="Calibri" panose="020F0502020204030204" pitchFamily="34" charset="0"/>
                        <a:cs typeface="Calibri" panose="020F0502020204030204" pitchFamily="34" charset="0"/>
                      </a:endParaRPr>
                    </a:p>
                  </a:txBody>
                  <a:tcPr anchor="ctr"/>
                </a:tc>
                <a:tc>
                  <a:txBody>
                    <a:bodyPr/>
                    <a:lstStyle/>
                    <a:p>
                      <a:pPr algn="ctr"/>
                      <a:r>
                        <a:rPr kumimoji="1" lang="en-US" altLang="ja-JP" sz="1200" dirty="0" smtClean="0">
                          <a:latin typeface="Calibri" panose="020F0502020204030204" pitchFamily="34" charset="0"/>
                          <a:cs typeface="Calibri" panose="020F0502020204030204" pitchFamily="34" charset="0"/>
                        </a:rPr>
                        <a:t>Update</a:t>
                      </a:r>
                      <a:endParaRPr kumimoji="1" lang="ja-JP" altLang="en-US" sz="12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0"/>
                  </a:ext>
                </a:extLst>
              </a:tr>
              <a:tr h="260270">
                <a:tc>
                  <a:txBody>
                    <a:bodyPr/>
                    <a:lstStyle/>
                    <a:p>
                      <a:pPr algn="ctr"/>
                      <a:r>
                        <a:rPr kumimoji="1" lang="en-US" altLang="ja-JP" sz="1000" dirty="0" smtClean="0">
                          <a:latin typeface="Calibri" panose="020F0502020204030204" pitchFamily="34" charset="0"/>
                          <a:cs typeface="Calibri" panose="020F0502020204030204" pitchFamily="34" charset="0"/>
                        </a:rPr>
                        <a:t>1</a:t>
                      </a:r>
                      <a:endParaRPr kumimoji="1" lang="ja-JP" altLang="en-US" sz="1000" dirty="0">
                        <a:latin typeface="Calibri" panose="020F0502020204030204" pitchFamily="34" charset="0"/>
                        <a:cs typeface="Calibri" panose="020F0502020204030204" pitchFamily="34" charset="0"/>
                      </a:endParaRPr>
                    </a:p>
                  </a:txBody>
                  <a:tcPr anchor="ctr"/>
                </a:tc>
                <a:tc>
                  <a:txBody>
                    <a:bodyPr/>
                    <a:lstStyle/>
                    <a:p>
                      <a:r>
                        <a:rPr kumimoji="1" lang="en-US" altLang="ja-JP" sz="1000" dirty="0" smtClean="0">
                          <a:latin typeface="Calibri" panose="020F0502020204030204" pitchFamily="34" charset="0"/>
                          <a:cs typeface="Calibri" panose="020F0502020204030204" pitchFamily="34" charset="0"/>
                        </a:rPr>
                        <a:t>Preliminary version</a:t>
                      </a: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Calibri" panose="020F0502020204030204" pitchFamily="34" charset="0"/>
                          <a:cs typeface="Calibri" panose="020F0502020204030204" pitchFamily="34" charset="0"/>
                        </a:rPr>
                        <a:t> -</a:t>
                      </a:r>
                      <a:endParaRPr kumimoji="1" lang="ja-JP" altLang="en-US" sz="1000" dirty="0" smtClean="0">
                        <a:latin typeface="Calibri" panose="020F0502020204030204" pitchFamily="34" charset="0"/>
                        <a:cs typeface="Calibri" panose="020F0502020204030204" pitchFamily="34" charset="0"/>
                      </a:endParaRPr>
                    </a:p>
                  </a:txBody>
                  <a:tcPr anchor="ctr"/>
                </a:tc>
                <a:tc>
                  <a:txBody>
                    <a:bodyPr/>
                    <a:lstStyle/>
                    <a:p>
                      <a:pPr algn="ctr"/>
                      <a:r>
                        <a:rPr kumimoji="1" lang="en-US" altLang="ja-JP" sz="1000" dirty="0" smtClean="0">
                          <a:latin typeface="Calibri" panose="020F0502020204030204" pitchFamily="34" charset="0"/>
                          <a:cs typeface="Calibri" panose="020F0502020204030204" pitchFamily="34" charset="0"/>
                        </a:rPr>
                        <a:t>0.90</a:t>
                      </a: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r>
                        <a:rPr kumimoji="1" lang="en-US" altLang="ja-JP" sz="1000" dirty="0" smtClean="0">
                          <a:solidFill>
                            <a:schemeClr val="tx1"/>
                          </a:solidFill>
                          <a:latin typeface="Calibri" panose="020F0502020204030204" pitchFamily="34" charset="0"/>
                          <a:cs typeface="Calibri" panose="020F0502020204030204" pitchFamily="34" charset="0"/>
                        </a:rPr>
                        <a:t>30.Nov.2021</a:t>
                      </a:r>
                      <a:endParaRPr kumimoji="1" lang="ja-JP" altLang="en-US" sz="100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1"/>
                  </a:ext>
                </a:extLst>
              </a:tr>
              <a:tr h="260270">
                <a:tc>
                  <a:txBody>
                    <a:bodyPr/>
                    <a:lstStyle/>
                    <a:p>
                      <a:pPr algn="ctr"/>
                      <a:r>
                        <a:rPr kumimoji="1" lang="en-US" altLang="ja-JP" sz="1000" dirty="0" smtClean="0">
                          <a:latin typeface="Calibri" panose="020F0502020204030204" pitchFamily="34" charset="0"/>
                          <a:cs typeface="Calibri" panose="020F0502020204030204" pitchFamily="34" charset="0"/>
                        </a:rPr>
                        <a:t>2</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000" dirty="0" smtClean="0">
                          <a:latin typeface="Calibri" panose="020F0502020204030204" pitchFamily="34" charset="0"/>
                          <a:cs typeface="Calibri" panose="020F0502020204030204" pitchFamily="34" charset="0"/>
                        </a:rPr>
                        <a:t>1</a:t>
                      </a:r>
                      <a:r>
                        <a:rPr lang="en-US" altLang="ja-JP" sz="1000" baseline="30000" dirty="0" smtClean="0">
                          <a:latin typeface="Calibri" panose="020F0502020204030204" pitchFamily="34" charset="0"/>
                          <a:cs typeface="Calibri" panose="020F0502020204030204" pitchFamily="34" charset="0"/>
                        </a:rPr>
                        <a:t>st</a:t>
                      </a:r>
                      <a:r>
                        <a:rPr lang="en-US" altLang="ja-JP" sz="1000" dirty="0" smtClean="0">
                          <a:latin typeface="Calibri" panose="020F0502020204030204" pitchFamily="34" charset="0"/>
                          <a:cs typeface="Calibri" panose="020F0502020204030204" pitchFamily="34" charset="0"/>
                        </a:rPr>
                        <a:t> version</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Calibri" panose="020F0502020204030204" pitchFamily="34" charset="0"/>
                          <a:cs typeface="Calibri" panose="020F0502020204030204" pitchFamily="34" charset="0"/>
                        </a:rPr>
                        <a:t>-</a:t>
                      </a:r>
                      <a:endParaRPr kumimoji="1" lang="ja-JP" altLang="en-US" sz="1000" dirty="0" smtClean="0">
                        <a:latin typeface="Calibri" panose="020F0502020204030204" pitchFamily="34" charset="0"/>
                        <a:cs typeface="Calibri" panose="020F0502020204030204" pitchFamily="34" charset="0"/>
                      </a:endParaRPr>
                    </a:p>
                  </a:txBody>
                  <a:tcPr anchor="ctr"/>
                </a:tc>
                <a:tc>
                  <a:txBody>
                    <a:bodyPr/>
                    <a:lstStyle/>
                    <a:p>
                      <a:pPr algn="ctr"/>
                      <a:r>
                        <a:rPr kumimoji="1" lang="en-US" altLang="ja-JP" sz="1000" dirty="0" smtClean="0">
                          <a:latin typeface="Calibri" panose="020F0502020204030204" pitchFamily="34" charset="0"/>
                          <a:cs typeface="Calibri" panose="020F0502020204030204" pitchFamily="34" charset="0"/>
                        </a:rPr>
                        <a:t>1.00</a:t>
                      </a: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r>
                        <a:rPr kumimoji="1" lang="en-US" altLang="ja-JP" sz="1000" dirty="0" smtClean="0">
                          <a:latin typeface="Calibri" panose="020F0502020204030204" pitchFamily="34" charset="0"/>
                          <a:cs typeface="Calibri" panose="020F0502020204030204" pitchFamily="34" charset="0"/>
                        </a:rPr>
                        <a:t>31.Jan.2022</a:t>
                      </a:r>
                      <a:endParaRPr kumimoji="1" lang="ja-JP" altLang="en-US" sz="10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2"/>
                  </a:ext>
                </a:extLst>
              </a:tr>
              <a:tr h="260270">
                <a:tc>
                  <a:txBody>
                    <a:bodyPr/>
                    <a:lstStyle/>
                    <a:p>
                      <a:pPr algn="ctr"/>
                      <a:r>
                        <a:rPr kumimoji="1" lang="en-US" altLang="ja-JP" sz="1000" dirty="0" smtClean="0">
                          <a:latin typeface="Calibri" panose="020F0502020204030204" pitchFamily="34" charset="0"/>
                          <a:cs typeface="Calibri" panose="020F0502020204030204" pitchFamily="34" charset="0"/>
                        </a:rPr>
                        <a:t>3</a:t>
                      </a: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altLang="ja-JP" sz="1000" dirty="0" smtClean="0">
                        <a:latin typeface="Calibri" panose="020F0502020204030204" pitchFamily="34" charset="0"/>
                        <a:cs typeface="Calibri" panose="020F0502020204030204" pitchFamily="34" charset="0"/>
                      </a:endParaRPr>
                    </a:p>
                  </a:txBody>
                  <a:tcPr anchor="ctr"/>
                </a:tc>
                <a:tc>
                  <a:txBody>
                    <a:bodyPr/>
                    <a:lstStyle/>
                    <a:p>
                      <a:pPr algn="ct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endParaRPr kumimoji="1" lang="ja-JP" altLang="en-US" sz="10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3"/>
                  </a:ext>
                </a:extLst>
              </a:tr>
              <a:tr h="260270">
                <a:tc>
                  <a:txBody>
                    <a:bodyPr/>
                    <a:lstStyle/>
                    <a:p>
                      <a:pPr algn="ctr"/>
                      <a:r>
                        <a:rPr kumimoji="1" lang="en-US" altLang="ja-JP" sz="1000" dirty="0" smtClean="0">
                          <a:latin typeface="Calibri" panose="020F0502020204030204" pitchFamily="34" charset="0"/>
                          <a:cs typeface="Calibri" panose="020F0502020204030204" pitchFamily="34" charset="0"/>
                        </a:rPr>
                        <a:t>4</a:t>
                      </a:r>
                      <a:endParaRPr kumimoji="1" lang="ja-JP" altLang="en-US" sz="1000" dirty="0">
                        <a:latin typeface="Calibri" panose="020F0502020204030204" pitchFamily="34" charset="0"/>
                        <a:cs typeface="Calibri" panose="020F0502020204030204" pitchFamily="34" charset="0"/>
                      </a:endParaRPr>
                    </a:p>
                  </a:txBody>
                  <a:tcPr anchor="ctr"/>
                </a:tc>
                <a:tc>
                  <a:txBody>
                    <a:bodyPr/>
                    <a:lstStyle/>
                    <a:p>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endParaRPr kumimoji="1" lang="ja-JP" altLang="en-US" sz="10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4"/>
                  </a:ext>
                </a:extLst>
              </a:tr>
              <a:tr h="260270">
                <a:tc>
                  <a:txBody>
                    <a:bodyPr/>
                    <a:lstStyle/>
                    <a:p>
                      <a:pPr algn="ctr"/>
                      <a:r>
                        <a:rPr kumimoji="1" lang="en-US" altLang="ja-JP" sz="1000" dirty="0" smtClean="0">
                          <a:latin typeface="Calibri" panose="020F0502020204030204" pitchFamily="34" charset="0"/>
                          <a:cs typeface="Calibri" panose="020F0502020204030204" pitchFamily="34" charset="0"/>
                        </a:rPr>
                        <a:t>5</a:t>
                      </a: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marL="0" marR="0" lvl="0" indent="0" algn="l" defTabSz="457178" rtl="0" eaLnBrk="1" fontAlgn="auto" latinLnBrk="0" hangingPunct="1">
                        <a:lnSpc>
                          <a:spcPct val="100000"/>
                        </a:lnSpc>
                        <a:spcBef>
                          <a:spcPts val="0"/>
                        </a:spcBef>
                        <a:spcAft>
                          <a:spcPts val="0"/>
                        </a:spcAft>
                        <a:buClrTx/>
                        <a:buSzTx/>
                        <a:buFontTx/>
                        <a:buNone/>
                        <a:tabLst/>
                        <a:defRPr/>
                      </a:pPr>
                      <a:endParaRPr lang="en-US" altLang="ja-JP" sz="1000" dirty="0" smtClean="0">
                        <a:latin typeface="Calibri" panose="020F0502020204030204" pitchFamily="34" charset="0"/>
                        <a:cs typeface="Calibri" panose="020F0502020204030204" pitchFamily="34" charset="0"/>
                      </a:endParaRPr>
                    </a:p>
                  </a:txBody>
                  <a:tcPr anchor="ctr"/>
                </a:tc>
                <a:tc>
                  <a:txBody>
                    <a:bodyPr/>
                    <a:lstStyle/>
                    <a:p>
                      <a:pPr algn="ct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endParaRPr kumimoji="1" lang="ja-JP" altLang="en-US" sz="10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5"/>
                  </a:ext>
                </a:extLst>
              </a:tr>
              <a:tr h="260270">
                <a:tc>
                  <a:txBody>
                    <a:bodyPr/>
                    <a:lstStyle/>
                    <a:p>
                      <a:pPr algn="ctr"/>
                      <a:r>
                        <a:rPr kumimoji="1" lang="en-US" altLang="ja-JP" sz="1000" dirty="0" smtClean="0">
                          <a:latin typeface="Calibri" panose="020F0502020204030204" pitchFamily="34" charset="0"/>
                          <a:cs typeface="Calibri" panose="020F0502020204030204" pitchFamily="34" charset="0"/>
                        </a:rPr>
                        <a:t>6</a:t>
                      </a: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kern="1200" dirty="0" smtClean="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algn="ct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endParaRPr kumimoji="1" lang="ja-JP" altLang="en-US" sz="10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6"/>
                  </a:ext>
                </a:extLst>
              </a:tr>
              <a:tr h="260270">
                <a:tc>
                  <a:txBody>
                    <a:bodyPr/>
                    <a:lstStyle/>
                    <a:p>
                      <a:pPr algn="ctr"/>
                      <a:r>
                        <a:rPr kumimoji="1" lang="en-US" altLang="ja-JP" sz="1000" dirty="0" smtClean="0">
                          <a:latin typeface="Calibri" panose="020F0502020204030204" pitchFamily="34" charset="0"/>
                          <a:cs typeface="Calibri" panose="020F0502020204030204" pitchFamily="34" charset="0"/>
                        </a:rPr>
                        <a:t>7</a:t>
                      </a:r>
                      <a:endParaRPr kumimoji="1" lang="ja-JP" altLang="en-US" sz="1000" dirty="0">
                        <a:latin typeface="Calibri" panose="020F0502020204030204" pitchFamily="34" charset="0"/>
                        <a:cs typeface="Calibri" panose="020F0502020204030204" pitchFamily="34" charset="0"/>
                      </a:endParaRPr>
                    </a:p>
                  </a:txBody>
                  <a:tcPr anchor="ctr"/>
                </a:tc>
                <a:tc>
                  <a:txBody>
                    <a:bodyPr/>
                    <a:lstStyle/>
                    <a:p>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endParaRPr kumimoji="1" lang="ja-JP" altLang="en-US" sz="10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7"/>
                  </a:ext>
                </a:extLst>
              </a:tr>
              <a:tr h="260270">
                <a:tc>
                  <a:txBody>
                    <a:bodyPr/>
                    <a:lstStyle/>
                    <a:p>
                      <a:pPr algn="ctr"/>
                      <a:r>
                        <a:rPr kumimoji="1" lang="en-US" altLang="ja-JP" sz="1000" dirty="0" smtClean="0">
                          <a:latin typeface="Calibri" panose="020F0502020204030204" pitchFamily="34" charset="0"/>
                          <a:cs typeface="Calibri" panose="020F0502020204030204" pitchFamily="34" charset="0"/>
                        </a:rPr>
                        <a:t>8</a:t>
                      </a:r>
                      <a:endParaRPr kumimoji="1" lang="ja-JP" altLang="en-US" sz="1000" dirty="0">
                        <a:latin typeface="Calibri" panose="020F0502020204030204" pitchFamily="34" charset="0"/>
                        <a:cs typeface="Calibri" panose="020F0502020204030204" pitchFamily="34" charset="0"/>
                      </a:endParaRPr>
                    </a:p>
                  </a:txBody>
                  <a:tcPr anchor="ctr"/>
                </a:tc>
                <a:tc>
                  <a:txBody>
                    <a:bodyPr/>
                    <a:lstStyle/>
                    <a:p>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endParaRPr kumimoji="1" lang="ja-JP" altLang="en-US" sz="10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8"/>
                  </a:ext>
                </a:extLst>
              </a:tr>
              <a:tr h="260270">
                <a:tc>
                  <a:txBody>
                    <a:bodyPr/>
                    <a:lstStyle/>
                    <a:p>
                      <a:pPr algn="ctr"/>
                      <a:r>
                        <a:rPr kumimoji="1" lang="en-US" altLang="ja-JP" sz="1000" dirty="0" smtClean="0">
                          <a:latin typeface="Calibri" panose="020F0502020204030204" pitchFamily="34" charset="0"/>
                          <a:cs typeface="Calibri" panose="020F0502020204030204" pitchFamily="34" charset="0"/>
                        </a:rPr>
                        <a:t> 9</a:t>
                      </a:r>
                      <a:endParaRPr kumimoji="1" lang="ja-JP" altLang="en-US" sz="1000" dirty="0">
                        <a:latin typeface="Calibri" panose="020F0502020204030204" pitchFamily="34" charset="0"/>
                        <a:cs typeface="Calibri" panose="020F0502020204030204" pitchFamily="34" charset="0"/>
                      </a:endParaRPr>
                    </a:p>
                  </a:txBody>
                  <a:tcPr anchor="ctr"/>
                </a:tc>
                <a:tc>
                  <a:txBody>
                    <a:bodyPr/>
                    <a:lstStyle/>
                    <a:p>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endParaRPr kumimoji="1" lang="ja-JP" altLang="en-US" sz="10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9"/>
                  </a:ext>
                </a:extLst>
              </a:tr>
              <a:tr h="214281">
                <a:tc>
                  <a:txBody>
                    <a:bodyPr/>
                    <a:lstStyle/>
                    <a:p>
                      <a:pPr algn="ctr"/>
                      <a:r>
                        <a:rPr kumimoji="1" lang="en-US" altLang="ja-JP" sz="1000" dirty="0" smtClean="0">
                          <a:latin typeface="Calibri" panose="020F0502020204030204" pitchFamily="34" charset="0"/>
                          <a:cs typeface="Calibri" panose="020F0502020204030204" pitchFamily="34" charset="0"/>
                        </a:rPr>
                        <a:t> 10</a:t>
                      </a:r>
                      <a:endParaRPr kumimoji="1" lang="ja-JP" altLang="en-US" sz="1000" dirty="0">
                        <a:latin typeface="Calibri" panose="020F0502020204030204" pitchFamily="34" charset="0"/>
                        <a:cs typeface="Calibri" panose="020F0502020204030204" pitchFamily="34" charset="0"/>
                      </a:endParaRPr>
                    </a:p>
                  </a:txBody>
                  <a:tcPr anchor="ctr"/>
                </a:tc>
                <a:tc>
                  <a:txBody>
                    <a:bodyPr/>
                    <a:lstStyle/>
                    <a:p>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endParaRPr kumimoji="1" lang="ja-JP" altLang="en-US" sz="10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10"/>
                  </a:ext>
                </a:extLst>
              </a:tr>
              <a:tr h="260816">
                <a:tc>
                  <a:txBody>
                    <a:bodyPr/>
                    <a:lstStyle/>
                    <a:p>
                      <a:pPr algn="ctr"/>
                      <a:r>
                        <a:rPr kumimoji="1" lang="en-US" altLang="ja-JP" sz="1000" dirty="0" smtClean="0">
                          <a:latin typeface="Calibri" panose="020F0502020204030204" pitchFamily="34" charset="0"/>
                          <a:cs typeface="Calibri" panose="020F0502020204030204" pitchFamily="34" charset="0"/>
                        </a:rPr>
                        <a:t>11</a:t>
                      </a:r>
                      <a:endParaRPr kumimoji="1" lang="ja-JP" altLang="en-US" sz="1000" dirty="0">
                        <a:latin typeface="Calibri" panose="020F0502020204030204" pitchFamily="34" charset="0"/>
                        <a:cs typeface="Calibri" panose="020F0502020204030204" pitchFamily="34" charset="0"/>
                      </a:endParaRPr>
                    </a:p>
                  </a:txBody>
                  <a:tcPr anchor="ctr"/>
                </a:tc>
                <a:tc>
                  <a:txBody>
                    <a:bodyPr/>
                    <a:lstStyle/>
                    <a:p>
                      <a:endParaRPr kumimoji="1" lang="ja-JP" altLang="en-US" sz="10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algn="ct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endParaRPr kumimoji="1" lang="ja-JP" altLang="en-US" sz="1000" dirty="0">
                        <a:latin typeface="Calibri" panose="020F0502020204030204" pitchFamily="34" charset="0"/>
                        <a:cs typeface="Calibri" panose="020F0502020204030204" pitchFamily="34" charset="0"/>
                      </a:endParaRPr>
                    </a:p>
                  </a:txBody>
                  <a:tcPr anchor="ctr"/>
                </a:tc>
                <a:tc>
                  <a:txBody>
                    <a:bodyPr/>
                    <a:lstStyle/>
                    <a:p>
                      <a:pPr algn="ctr"/>
                      <a:endParaRPr kumimoji="1" lang="ja-JP" altLang="en-US" sz="10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41051180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9199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4"/>
          <p:cNvSpPr txBox="1">
            <a:spLocks/>
          </p:cNvSpPr>
          <p:nvPr/>
        </p:nvSpPr>
        <p:spPr>
          <a:xfrm>
            <a:off x="280329" y="70060"/>
            <a:ext cx="8464073" cy="531226"/>
          </a:xfrm>
          <a:prstGeom prst="rect">
            <a:avLst/>
          </a:prstGeom>
        </p:spPr>
        <p:txBody>
          <a:bodyPr vert="horz" lIns="91440" tIns="45720" rIns="91440" bIns="45720" rtlCol="0" anchor="ctr">
            <a:noAutofit/>
          </a:bodyPr>
          <a:lstStyle>
            <a:lvl1pPr algn="ctr" defTabSz="342900" rtl="0" eaLnBrk="0" fontAlgn="base" hangingPunct="0">
              <a:spcBef>
                <a:spcPct val="0"/>
              </a:spcBef>
              <a:spcAft>
                <a:spcPct val="0"/>
              </a:spcAft>
              <a:defRPr kumimoji="1" sz="1800" b="1"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vl2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2pPr>
            <a:lvl3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3pPr>
            <a:lvl4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4pPr>
            <a:lvl5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5pPr>
            <a:lvl6pPr marL="3429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9pPr>
          </a:lstStyle>
          <a:p>
            <a:pPr marL="0" marR="0" lvl="0" indent="0" algn="l" defTabSz="342900" rtl="0" eaLnBrk="0" fontAlgn="base" latinLnBrk="0" hangingPunct="0">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ysClr val="window" lastClr="FFFFFF"/>
                </a:solidFill>
                <a:effectLst/>
                <a:uLnTx/>
                <a:uFillTx/>
                <a:latin typeface="Calibri" panose="020F0502020204030204" pitchFamily="34" charset="0"/>
                <a:ea typeface="Yu Gothic UI Semibold" panose="020B0700000000000000" pitchFamily="50" charset="-128"/>
                <a:cs typeface="Calibri" panose="020F0502020204030204" pitchFamily="34" charset="0"/>
              </a:rPr>
              <a:t>Overview</a:t>
            </a:r>
            <a:endParaRPr kumimoji="1" lang="ja-JP" altLang="en-US" sz="2400" b="1" i="0" u="none" strike="noStrike" kern="1200" cap="none" spc="0" normalizeH="0" baseline="0" noProof="0" dirty="0">
              <a:ln>
                <a:noFill/>
              </a:ln>
              <a:solidFill>
                <a:sysClr val="window" lastClr="FFFFFF"/>
              </a:solidFill>
              <a:effectLst/>
              <a:uLnTx/>
              <a:uFillTx/>
              <a:latin typeface="Calibri" panose="020F0502020204030204" pitchFamily="34" charset="0"/>
              <a:ea typeface="Yu Gothic UI Semibold" panose="020B0700000000000000" pitchFamily="50" charset="-128"/>
              <a:cs typeface="Calibri" panose="020F0502020204030204" pitchFamily="34" charset="0"/>
            </a:endParaRPr>
          </a:p>
        </p:txBody>
      </p:sp>
      <p:sp>
        <p:nvSpPr>
          <p:cNvPr id="2" name="テキスト ボックス 1"/>
          <p:cNvSpPr txBox="1"/>
          <p:nvPr/>
        </p:nvSpPr>
        <p:spPr>
          <a:xfrm>
            <a:off x="83130" y="748353"/>
            <a:ext cx="1455387" cy="576001"/>
          </a:xfrm>
          <a:prstGeom prst="rect">
            <a:avLst/>
          </a:prstGeom>
          <a:solidFill>
            <a:schemeClr val="accent5"/>
          </a:solidFill>
        </p:spPr>
        <p:txBody>
          <a:bodyPr wrap="none" rtlCol="0" anchor="ctr">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charset="0"/>
                <a:cs typeface="Calibri" panose="020F0502020204030204" pitchFamily="34" charset="0"/>
              </a:rPr>
              <a:t>Target</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charset="0"/>
                <a:cs typeface="Calibri" panose="020F0502020204030204" pitchFamily="34" charset="0"/>
              </a:rPr>
              <a:t>Product</a:t>
            </a:r>
            <a:endParaRPr kumimoji="1" lang="ja-JP" altLang="en-US" sz="18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charset="0"/>
              <a:cs typeface="Calibri" panose="020F0502020204030204" pitchFamily="34" charset="0"/>
            </a:endParaRPr>
          </a:p>
        </p:txBody>
      </p:sp>
      <p:sp>
        <p:nvSpPr>
          <p:cNvPr id="7" name="テキスト ボックス 6"/>
          <p:cNvSpPr txBox="1"/>
          <p:nvPr/>
        </p:nvSpPr>
        <p:spPr>
          <a:xfrm>
            <a:off x="91630" y="1474032"/>
            <a:ext cx="1455387" cy="2601064"/>
          </a:xfrm>
          <a:prstGeom prst="rect">
            <a:avLst/>
          </a:prstGeom>
          <a:solidFill>
            <a:schemeClr val="accent5"/>
          </a:solidFill>
        </p:spPr>
        <p:txBody>
          <a:bodyPr wrap="none" rtlCol="0" anchor="ctr">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pitchFamily="34" charset="0"/>
                <a:ea typeface="Yu Gothic UI Semibold" panose="020B0700000000000000" pitchFamily="50" charset="-128"/>
                <a:cs typeface="Calibri" panose="020F0502020204030204" pitchFamily="34" charset="0"/>
              </a:rPr>
              <a:t>Contents</a:t>
            </a:r>
          </a:p>
        </p:txBody>
      </p:sp>
      <p:sp>
        <p:nvSpPr>
          <p:cNvPr id="8" name="テキスト プレースホルダー 14"/>
          <p:cNvSpPr txBox="1">
            <a:spLocks/>
          </p:cNvSpPr>
          <p:nvPr/>
        </p:nvSpPr>
        <p:spPr>
          <a:xfrm>
            <a:off x="1579551" y="748353"/>
            <a:ext cx="4714232" cy="576000"/>
          </a:xfrm>
          <a:prstGeom prst="rect">
            <a:avLst/>
          </a:prstGeom>
          <a:ln>
            <a:solidFill>
              <a:schemeClr val="tx1"/>
            </a:solidFill>
          </a:ln>
        </p:spPr>
        <p:txBody>
          <a:bodyPr tIns="46800" bIns="46800"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400" b="0" i="0" u="none" strike="noStrike" kern="1200" cap="none" spc="0" normalizeH="0" baseline="0" noProof="0" dirty="0" err="1" smtClean="0">
                <a:ln>
                  <a:noFill/>
                </a:ln>
                <a:solidFill>
                  <a:prstClr val="black"/>
                </a:solidFill>
                <a:effectLst/>
                <a:uLnTx/>
                <a:uFillTx/>
                <a:latin typeface="Calibri" panose="020F0502020204030204" pitchFamily="34" charset="0"/>
                <a:ea typeface="Yu Gothic UI" panose="020B0500000000000000" pitchFamily="50" charset="-128"/>
                <a:cs typeface="Calibri" panose="020F0502020204030204" pitchFamily="34" charset="0"/>
              </a:rPr>
              <a:t>i</a:t>
            </a:r>
            <a:r>
              <a:rPr kumimoji="1" lang="en-US" altLang="ja-JP" sz="1400" b="0" i="0" u="none" strike="noStrike" kern="1200" cap="none" spc="0" normalizeH="0" baseline="0" noProof="0" dirty="0" smtClean="0">
                <a:ln>
                  <a:noFill/>
                </a:ln>
                <a:solidFill>
                  <a:prstClr val="black"/>
                </a:solidFill>
                <a:effectLst/>
                <a:uLnTx/>
                <a:uFillTx/>
                <a:latin typeface="Calibri" panose="020F0502020204030204" pitchFamily="34" charset="0"/>
                <a:ea typeface="Yu Gothic UI" panose="020B0500000000000000" pitchFamily="50" charset="-128"/>
                <a:cs typeface="Calibri" panose="020F0502020204030204" pitchFamily="34" charset="0"/>
              </a:rPr>
              <a:t>-PRO Multi-AI System</a:t>
            </a:r>
            <a:endParaRPr kumimoji="1" lang="en-US" altLang="ja-JP" sz="1400" b="0" i="0" u="none" strike="noStrike" kern="1200" cap="none" spc="0" normalizeH="0" baseline="0" noProof="0" dirty="0">
              <a:ln>
                <a:noFill/>
              </a:ln>
              <a:solidFill>
                <a:prstClr val="black"/>
              </a:solidFill>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11" name="テキスト ボックス 10"/>
          <p:cNvSpPr txBox="1"/>
          <p:nvPr/>
        </p:nvSpPr>
        <p:spPr>
          <a:xfrm>
            <a:off x="6334817" y="748354"/>
            <a:ext cx="1455387" cy="576000"/>
          </a:xfrm>
          <a:prstGeom prst="rect">
            <a:avLst/>
          </a:prstGeom>
          <a:solidFill>
            <a:schemeClr val="accent5"/>
          </a:solidFill>
        </p:spPr>
        <p:txBody>
          <a:bodyPr wrap="none" rtlCol="0" anchor="ctr">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charset="0"/>
                <a:cs typeface="Calibri" panose="020F0502020204030204" pitchFamily="34" charset="0"/>
              </a:rPr>
              <a:t>Version</a:t>
            </a:r>
            <a:endParaRPr kumimoji="1" lang="ja-JP" altLang="en-US" sz="18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charset="0"/>
              <a:cs typeface="Calibri" panose="020F0502020204030204" pitchFamily="34" charset="0"/>
            </a:endParaRPr>
          </a:p>
        </p:txBody>
      </p:sp>
      <p:sp>
        <p:nvSpPr>
          <p:cNvPr id="12" name="テキスト プレースホルダー 14"/>
          <p:cNvSpPr txBox="1">
            <a:spLocks/>
          </p:cNvSpPr>
          <p:nvPr/>
        </p:nvSpPr>
        <p:spPr>
          <a:xfrm>
            <a:off x="7831238" y="748353"/>
            <a:ext cx="1224006" cy="576000"/>
          </a:xfrm>
          <a:prstGeom prst="rect">
            <a:avLst/>
          </a:prstGeom>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1600" b="0" i="0" u="none" strike="noStrike" kern="1200" cap="none" spc="0" normalizeH="0" baseline="0" noProof="0" dirty="0" smtClean="0">
                <a:ln>
                  <a:noFill/>
                </a:ln>
                <a:solidFill>
                  <a:prstClr val="black"/>
                </a:solidFill>
                <a:effectLst/>
                <a:uLnTx/>
                <a:uFillTx/>
                <a:latin typeface="Calibri" panose="020F0502020204030204" pitchFamily="34" charset="0"/>
                <a:ea typeface="游ゴシック" panose="020B0400000000000000" pitchFamily="50" charset="-128"/>
                <a:cs typeface="Calibri" panose="020F0502020204030204" pitchFamily="34" charset="0"/>
              </a:rPr>
              <a:t>V1.2</a:t>
            </a:r>
            <a:endParaRPr kumimoji="1" lang="en-US" altLang="ja-JP" sz="1600" b="0" i="0" u="none" strike="noStrike" kern="1200" cap="none" spc="0" normalizeH="0" baseline="0" noProof="0" dirty="0">
              <a:ln>
                <a:noFill/>
              </a:ln>
              <a:solidFill>
                <a:prstClr val="black"/>
              </a:solidFill>
              <a:effectLst/>
              <a:uLnTx/>
              <a:uFillTx/>
              <a:latin typeface="Calibri" panose="020F0502020204030204" pitchFamily="34" charset="0"/>
              <a:ea typeface="游ゴシック" panose="020B0400000000000000" pitchFamily="50" charset="-128"/>
              <a:cs typeface="Calibri" panose="020F0502020204030204" pitchFamily="34" charset="0"/>
            </a:endParaRPr>
          </a:p>
        </p:txBody>
      </p:sp>
      <p:graphicFrame>
        <p:nvGraphicFramePr>
          <p:cNvPr id="3" name="表 2"/>
          <p:cNvGraphicFramePr>
            <a:graphicFrameLocks noGrp="1"/>
          </p:cNvGraphicFramePr>
          <p:nvPr>
            <p:extLst>
              <p:ext uri="{D42A27DB-BD31-4B8C-83A1-F6EECF244321}">
                <p14:modId xmlns:p14="http://schemas.microsoft.com/office/powerpoint/2010/main" val="2369657777"/>
              </p:ext>
            </p:extLst>
          </p:nvPr>
        </p:nvGraphicFramePr>
        <p:xfrm>
          <a:off x="1579551" y="1474032"/>
          <a:ext cx="7344220" cy="2601064"/>
        </p:xfrm>
        <a:graphic>
          <a:graphicData uri="http://schemas.openxmlformats.org/drawingml/2006/table">
            <a:tbl>
              <a:tblPr firstRow="1" bandRow="1">
                <a:tableStyleId>{5C22544A-7EE6-4342-B048-85BDC9FD1C3A}</a:tableStyleId>
              </a:tblPr>
              <a:tblGrid>
                <a:gridCol w="6476908">
                  <a:extLst>
                    <a:ext uri="{9D8B030D-6E8A-4147-A177-3AD203B41FA5}">
                      <a16:colId xmlns:a16="http://schemas.microsoft.com/office/drawing/2014/main" val="3525476880"/>
                    </a:ext>
                  </a:extLst>
                </a:gridCol>
                <a:gridCol w="867312">
                  <a:extLst>
                    <a:ext uri="{9D8B030D-6E8A-4147-A177-3AD203B41FA5}">
                      <a16:colId xmlns:a16="http://schemas.microsoft.com/office/drawing/2014/main" val="2820201485"/>
                    </a:ext>
                  </a:extLst>
                </a:gridCol>
              </a:tblGrid>
              <a:tr h="373984">
                <a:tc>
                  <a:txBody>
                    <a:bodyPr/>
                    <a:lstStyle/>
                    <a:p>
                      <a:pPr algn="ctr"/>
                      <a:r>
                        <a:rPr kumimoji="1" lang="en-US" altLang="ja-JP" sz="1200" dirty="0">
                          <a:solidFill>
                            <a:schemeClr val="bg1"/>
                          </a:solidFill>
                          <a:latin typeface="Calibri" panose="020F0502020204030204" pitchFamily="34" charset="0"/>
                          <a:ea typeface="Yu Gothic UI Semibold" panose="020B0700000000000000" pitchFamily="50" charset="-128"/>
                          <a:cs typeface="Calibri" panose="020F0502020204030204" pitchFamily="34" charset="0"/>
                        </a:rPr>
                        <a:t>Version upgrade item</a:t>
                      </a:r>
                      <a:endParaRPr kumimoji="1" lang="ja-JP" altLang="en-US" sz="1200" dirty="0">
                        <a:solidFill>
                          <a:schemeClr val="bg1"/>
                        </a:solidFill>
                        <a:latin typeface="Calibri" panose="020F0502020204030204" pitchFamily="34" charset="0"/>
                        <a:ea typeface="Yu Gothic UI Semibold" panose="020B0700000000000000" pitchFamily="50" charset="-128"/>
                        <a:cs typeface="Calibri" panose="020F0502020204030204" pitchFamily="34" charset="0"/>
                      </a:endParaRPr>
                    </a:p>
                  </a:txBody>
                  <a:tcPr anchor="ctr">
                    <a:lnR w="127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bg1"/>
                          </a:solidFill>
                          <a:latin typeface="Calibri" panose="020F0502020204030204" pitchFamily="34" charset="0"/>
                          <a:ea typeface="Yu Gothic UI Semibold" panose="020B0700000000000000" pitchFamily="50" charset="-128"/>
                          <a:cs typeface="Calibri" panose="020F0502020204030204" pitchFamily="34" charset="0"/>
                        </a:rPr>
                        <a:t>Sheet</a:t>
                      </a:r>
                      <a:endParaRPr kumimoji="1" lang="ja-JP" altLang="en-US" sz="1200" dirty="0">
                        <a:solidFill>
                          <a:schemeClr val="bg1"/>
                        </a:solidFill>
                        <a:latin typeface="Calibri" panose="020F0502020204030204" pitchFamily="34" charset="0"/>
                        <a:ea typeface="Yu Gothic UI Semibold" panose="020B0700000000000000" pitchFamily="50" charset="-128"/>
                        <a:cs typeface="Calibri" panose="020F0502020204030204" pitchFamily="34" charset="0"/>
                      </a:endParaRPr>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119544521"/>
                  </a:ext>
                </a:extLst>
              </a:tr>
              <a:tr h="373984">
                <a:tc>
                  <a:txBody>
                    <a:bodyPr/>
                    <a:lstStyle/>
                    <a:p>
                      <a:pPr algn="l"/>
                      <a:r>
                        <a:rPr lang="en-US" altLang="ja-JP" sz="1200" baseline="0" dirty="0" smtClean="0">
                          <a:solidFill>
                            <a:schemeClr val="tx1"/>
                          </a:solidFill>
                          <a:latin typeface="Calibri" panose="020F0502020204030204" pitchFamily="34" charset="0"/>
                          <a:ea typeface="Yu Gothic UI" panose="020B0500000000000000" pitchFamily="50" charset="-128"/>
                          <a:cs typeface="Calibri" panose="020F0502020204030204" pitchFamily="34" charset="0"/>
                        </a:rPr>
                        <a:t>1. </a:t>
                      </a:r>
                      <a:r>
                        <a:rPr lang="en-GB" altLang="ja-JP" sz="1200" dirty="0" smtClean="0">
                          <a:solidFill>
                            <a:schemeClr val="tx1"/>
                          </a:solidFill>
                          <a:latin typeface="Calibri" pitchFamily="34" charset="0"/>
                          <a:cs typeface="Calibri" pitchFamily="34" charset="0"/>
                        </a:rPr>
                        <a:t>Support People counting app for 360 degree fisheye camera with AI</a:t>
                      </a:r>
                      <a:r>
                        <a:rPr lang="en-GB" altLang="ja-JP" sz="1200" baseline="0" dirty="0" smtClean="0">
                          <a:solidFill>
                            <a:schemeClr val="tx1"/>
                          </a:solidFill>
                          <a:latin typeface="Calibri" pitchFamily="34" charset="0"/>
                          <a:cs typeface="Calibri" pitchFamily="34" charset="0"/>
                        </a:rPr>
                        <a:t> engine</a:t>
                      </a:r>
                      <a:endParaRPr lang="en-GB" altLang="ja-JP" sz="1200" dirty="0" smtClean="0">
                        <a:solidFill>
                          <a:schemeClr val="tx1"/>
                        </a:solidFill>
                        <a:latin typeface="Calibri" pitchFamily="34" charset="0"/>
                        <a:cs typeface="Calibri" pitchFamily="34" charset="0"/>
                      </a:endParaRPr>
                    </a:p>
                  </a:txBody>
                  <a:tcPr>
                    <a:lnR w="12700" cap="flat" cmpd="sng" algn="ctr">
                      <a:solidFill>
                        <a:schemeClr val="bg1"/>
                      </a:solidFill>
                      <a:prstDash val="solid"/>
                      <a:round/>
                      <a:headEnd type="none" w="med" len="med"/>
                      <a:tailEnd type="none" w="med" len="med"/>
                    </a:lnR>
                  </a:tcPr>
                </a:tc>
                <a:tc>
                  <a:txBody>
                    <a:bodyPr/>
                    <a:lstStyle/>
                    <a:p>
                      <a:pPr algn="ctr"/>
                      <a:r>
                        <a:rPr kumimoji="1" lang="en-US" altLang="ja-JP" sz="1200" b="0" dirty="0" smtClean="0">
                          <a:solidFill>
                            <a:schemeClr val="tx1"/>
                          </a:solidFill>
                          <a:latin typeface="Calibri" panose="020F0502020204030204" pitchFamily="34" charset="0"/>
                          <a:ea typeface="Yu Gothic UI" panose="020B0500000000000000" pitchFamily="50" charset="-128"/>
                          <a:cs typeface="Calibri" panose="020F0502020204030204" pitchFamily="34" charset="0"/>
                        </a:rPr>
                        <a:t>2</a:t>
                      </a:r>
                      <a:endParaRPr kumimoji="1" lang="ja-JP" altLang="en-US" sz="1200" b="0" dirty="0">
                        <a:solidFill>
                          <a:schemeClr val="tx1"/>
                        </a:solidFill>
                        <a:latin typeface="Calibri" panose="020F0502020204030204" pitchFamily="34" charset="0"/>
                        <a:ea typeface="Yu Gothic UI" panose="020B0500000000000000" pitchFamily="50" charset="-128"/>
                        <a:cs typeface="Calibri" panose="020F0502020204030204" pitchFamily="34" charset="0"/>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531384942"/>
                  </a:ext>
                </a:extLst>
              </a:tr>
              <a:tr h="373984">
                <a:tc>
                  <a:txBody>
                    <a:bodyPr/>
                    <a:lstStyle/>
                    <a:p>
                      <a:pPr algn="l">
                        <a:buFont typeface="Wingdings" pitchFamily="2" charset="2"/>
                        <a:buNone/>
                      </a:pPr>
                      <a:r>
                        <a:rPr lang="en-US" altLang="ja-JP" sz="1200" baseline="0" dirty="0" smtClean="0">
                          <a:solidFill>
                            <a:schemeClr val="tx1"/>
                          </a:solidFill>
                          <a:latin typeface="Calibri" panose="020F0502020204030204" pitchFamily="34" charset="0"/>
                          <a:ea typeface="Yu Gothic UI" panose="020B0500000000000000" pitchFamily="50" charset="-128"/>
                          <a:cs typeface="Calibri" panose="020F0502020204030204" pitchFamily="34" charset="0"/>
                        </a:rPr>
                        <a:t>2. </a:t>
                      </a:r>
                      <a:r>
                        <a:rPr lang="en-GB" altLang="ja-JP" sz="1200" baseline="0" dirty="0" smtClean="0">
                          <a:solidFill>
                            <a:schemeClr val="tx1"/>
                          </a:solidFill>
                          <a:latin typeface="Calibri" panose="020F0502020204030204" pitchFamily="34" charset="0"/>
                          <a:ea typeface="Yu Gothic UI" panose="020B0500000000000000" pitchFamily="50" charset="-128"/>
                          <a:cs typeface="Calibri" panose="020F0502020204030204" pitchFamily="34" charset="0"/>
                        </a:rPr>
                        <a:t>Supports dashboard function (people counting)</a:t>
                      </a:r>
                      <a:endParaRPr lang="en-GB" sz="1200" dirty="0" smtClean="0">
                        <a:solidFill>
                          <a:schemeClr val="tx1"/>
                        </a:solidFill>
                        <a:latin typeface="Calibri" pitchFamily="34" charset="0"/>
                        <a:cs typeface="Calibri" pitchFamily="34" charset="0"/>
                      </a:endParaRPr>
                    </a:p>
                  </a:txBody>
                  <a:tcPr>
                    <a:lnR w="12700" cap="flat" cmpd="sng" algn="ctr">
                      <a:solidFill>
                        <a:schemeClr val="bg1"/>
                      </a:solidFill>
                      <a:prstDash val="solid"/>
                      <a:round/>
                      <a:headEnd type="none" w="med" len="med"/>
                      <a:tailEnd type="none" w="med" len="med"/>
                    </a:lnR>
                  </a:tcPr>
                </a:tc>
                <a:tc>
                  <a:txBody>
                    <a:bodyPr/>
                    <a:lstStyle/>
                    <a:p>
                      <a:pPr algn="ctr"/>
                      <a:r>
                        <a:rPr kumimoji="1" lang="en-US" altLang="ja-JP" sz="1200" b="0" dirty="0" smtClean="0">
                          <a:solidFill>
                            <a:schemeClr val="tx1"/>
                          </a:solidFill>
                          <a:latin typeface="Calibri" panose="020F0502020204030204" pitchFamily="34" charset="0"/>
                          <a:ea typeface="Yu Gothic UI" panose="020B0500000000000000" pitchFamily="50" charset="-128"/>
                          <a:cs typeface="Calibri" panose="020F0502020204030204" pitchFamily="34" charset="0"/>
                        </a:rPr>
                        <a:t>3,4</a:t>
                      </a:r>
                      <a:endParaRPr kumimoji="1" lang="ja-JP" altLang="en-US" sz="1200" b="0" dirty="0">
                        <a:solidFill>
                          <a:schemeClr val="tx1"/>
                        </a:solidFill>
                        <a:latin typeface="Calibri" panose="020F0502020204030204" pitchFamily="34" charset="0"/>
                        <a:ea typeface="Yu Gothic UI" panose="020B0500000000000000" pitchFamily="50" charset="-128"/>
                        <a:cs typeface="Calibri" panose="020F0502020204030204" pitchFamily="34" charset="0"/>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769203617"/>
                  </a:ext>
                </a:extLst>
              </a:tr>
              <a:tr h="465048">
                <a:tc>
                  <a:txBody>
                    <a:bodyPr/>
                    <a:lstStyle/>
                    <a:p>
                      <a:pPr algn="l">
                        <a:spcBef>
                          <a:spcPct val="0"/>
                        </a:spcBef>
                        <a:buFont typeface="Wingdings" pitchFamily="2" charset="2"/>
                        <a:buNone/>
                      </a:pPr>
                      <a:r>
                        <a:rPr lang="en-US" altLang="ja-JP" sz="1200" baseline="0" dirty="0" smtClean="0">
                          <a:solidFill>
                            <a:schemeClr val="tx1"/>
                          </a:solidFill>
                          <a:latin typeface="Calibri" panose="020F0502020204030204" pitchFamily="34" charset="0"/>
                          <a:ea typeface="Yu Gothic UI" panose="020B0500000000000000" pitchFamily="50" charset="-128"/>
                          <a:cs typeface="Calibri" panose="020F0502020204030204" pitchFamily="34" charset="0"/>
                        </a:rPr>
                        <a:t>3. Camera group configuration</a:t>
                      </a:r>
                      <a:endParaRPr lang="en-GB" altLang="ja-JP" sz="1200" dirty="0" smtClean="0">
                        <a:solidFill>
                          <a:schemeClr val="tx1"/>
                        </a:solidFill>
                        <a:latin typeface="Calibri" pitchFamily="34" charset="0"/>
                        <a:cs typeface="Calibri" pitchFamily="34" charset="0"/>
                      </a:endParaRPr>
                    </a:p>
                  </a:txBody>
                  <a:tcPr>
                    <a:lnR w="12700" cap="flat" cmpd="sng" algn="ctr">
                      <a:solidFill>
                        <a:schemeClr val="bg1"/>
                      </a:solidFill>
                      <a:prstDash val="solid"/>
                      <a:round/>
                      <a:headEnd type="none" w="med" len="med"/>
                      <a:tailEnd type="none" w="med" len="med"/>
                    </a:lnR>
                  </a:tcPr>
                </a:tc>
                <a:tc>
                  <a:txBody>
                    <a:bodyPr/>
                    <a:lstStyle/>
                    <a:p>
                      <a:pPr algn="ctr"/>
                      <a:r>
                        <a:rPr kumimoji="1" lang="en-US" altLang="ja-JP" sz="1200" b="0" dirty="0" smtClean="0">
                          <a:solidFill>
                            <a:schemeClr val="tx1"/>
                          </a:solidFill>
                          <a:latin typeface="Calibri" panose="020F0502020204030204" pitchFamily="34" charset="0"/>
                          <a:ea typeface="Yu Gothic UI" panose="020B0500000000000000" pitchFamily="50" charset="-128"/>
                          <a:cs typeface="Calibri" panose="020F0502020204030204" pitchFamily="34" charset="0"/>
                        </a:rPr>
                        <a:t>5,6</a:t>
                      </a:r>
                      <a:endParaRPr kumimoji="1" lang="ja-JP" altLang="en-US" sz="1200" b="0" dirty="0">
                        <a:solidFill>
                          <a:schemeClr val="tx1"/>
                        </a:solidFill>
                        <a:latin typeface="Calibri" panose="020F0502020204030204" pitchFamily="34" charset="0"/>
                        <a:ea typeface="Yu Gothic UI" panose="020B0500000000000000" pitchFamily="50" charset="-128"/>
                        <a:cs typeface="Calibri" panose="020F0502020204030204" pitchFamily="34" charset="0"/>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256932301"/>
                  </a:ext>
                </a:extLst>
              </a:tr>
              <a:tr h="373984">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altLang="ja-JP" sz="1200" strike="noStrike" baseline="0" dirty="0" smtClean="0">
                          <a:solidFill>
                            <a:schemeClr val="tx1"/>
                          </a:solidFill>
                          <a:latin typeface="Calibri" panose="020F0502020204030204" pitchFamily="34" charset="0"/>
                          <a:ea typeface="Yu Gothic UI" panose="020B0500000000000000" pitchFamily="50" charset="-128"/>
                          <a:cs typeface="Calibri" panose="020F0502020204030204" pitchFamily="34" charset="0"/>
                        </a:rPr>
                        <a:t>4. User Management  - User information for dashboard access</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1200" strike="noStrike" baseline="0" dirty="0" smtClean="0">
                          <a:solidFill>
                            <a:schemeClr val="tx1"/>
                          </a:solidFill>
                          <a:latin typeface="Calibri" panose="020F0502020204030204" pitchFamily="34" charset="0"/>
                          <a:ea typeface="Yu Gothic UI" panose="020B0500000000000000" pitchFamily="50" charset="-128"/>
                          <a:cs typeface="Calibri" panose="020F0502020204030204" pitchFamily="34" charset="0"/>
                        </a:rPr>
                        <a:t>                                        - </a:t>
                      </a:r>
                      <a:r>
                        <a:rPr lang="en-US" altLang="ja-JP" sz="1200" strike="noStrike" baseline="0" dirty="0" smtClean="0">
                          <a:solidFill>
                            <a:schemeClr val="tx1"/>
                          </a:solidFill>
                          <a:latin typeface="Calibri" panose="020F0502020204030204" pitchFamily="34" charset="0"/>
                          <a:ea typeface="Yu Gothic UI" panose="020B0500000000000000" pitchFamily="50" charset="-128"/>
                          <a:cs typeface="Calibri" panose="020F0502020204030204" pitchFamily="34" charset="0"/>
                        </a:rPr>
                        <a:t>Authentication</a:t>
                      </a:r>
                    </a:p>
                    <a:p>
                      <a:pPr algn="l">
                        <a:buFont typeface="Wingdings" pitchFamily="2" charset="2"/>
                        <a:buNone/>
                      </a:pPr>
                      <a:r>
                        <a:rPr lang="en-US" sz="1200" strike="noStrike" dirty="0" smtClean="0">
                          <a:solidFill>
                            <a:schemeClr val="tx1"/>
                          </a:solidFill>
                          <a:latin typeface="Calibri" pitchFamily="34" charset="0"/>
                          <a:cs typeface="Calibri" pitchFamily="34" charset="0"/>
                        </a:rPr>
                        <a:t>                                        - Layout selection</a:t>
                      </a:r>
                      <a:endParaRPr lang="en-GB" sz="1200" strike="noStrike" dirty="0" smtClean="0">
                        <a:solidFill>
                          <a:schemeClr val="tx1"/>
                        </a:solidFill>
                        <a:latin typeface="Calibri" pitchFamily="34" charset="0"/>
                        <a:cs typeface="Calibri" pitchFamily="34" charset="0"/>
                      </a:endParaRPr>
                    </a:p>
                  </a:txBody>
                  <a:tcPr>
                    <a:lnR w="12700" cap="flat" cmpd="sng" algn="ctr">
                      <a:solidFill>
                        <a:schemeClr val="bg1"/>
                      </a:solidFill>
                      <a:prstDash val="solid"/>
                      <a:round/>
                      <a:headEnd type="none" w="med" len="med"/>
                      <a:tailEnd type="none" w="med" len="med"/>
                    </a:lnR>
                  </a:tcPr>
                </a:tc>
                <a:tc>
                  <a:txBody>
                    <a:bodyPr/>
                    <a:lstStyle/>
                    <a:p>
                      <a:pPr algn="ctr"/>
                      <a:r>
                        <a:rPr kumimoji="1" lang="en-US" altLang="ja-JP" sz="1200" b="0" dirty="0" smtClean="0">
                          <a:solidFill>
                            <a:schemeClr val="tx1"/>
                          </a:solidFill>
                          <a:latin typeface="Calibri" panose="020F0502020204030204" pitchFamily="34" charset="0"/>
                          <a:ea typeface="Yu Gothic UI" panose="020B0500000000000000" pitchFamily="50" charset="-128"/>
                          <a:cs typeface="Calibri" panose="020F0502020204030204" pitchFamily="34" charset="0"/>
                        </a:rPr>
                        <a:t>7-11</a:t>
                      </a:r>
                      <a:endParaRPr kumimoji="1" lang="ja-JP" altLang="en-US" sz="1200" b="0" dirty="0">
                        <a:solidFill>
                          <a:schemeClr val="tx1"/>
                        </a:solidFill>
                        <a:latin typeface="Calibri" panose="020F0502020204030204" pitchFamily="34" charset="0"/>
                        <a:ea typeface="Yu Gothic UI" panose="020B0500000000000000" pitchFamily="50" charset="-128"/>
                        <a:cs typeface="Calibri" panose="020F0502020204030204" pitchFamily="34" charset="0"/>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212017613"/>
                  </a:ext>
                </a:extLst>
              </a:tr>
              <a:tr h="373984">
                <a:tc>
                  <a:txBody>
                    <a:bodyPr/>
                    <a:lstStyle/>
                    <a:p>
                      <a:pPr algn="l">
                        <a:buFont typeface="Wingdings" pitchFamily="2" charset="2"/>
                        <a:buNone/>
                      </a:pPr>
                      <a:r>
                        <a:rPr lang="en-US" sz="1200" strike="noStrike" dirty="0" smtClean="0">
                          <a:solidFill>
                            <a:schemeClr val="tx1"/>
                          </a:solidFill>
                          <a:latin typeface="Calibri" pitchFamily="34" charset="0"/>
                          <a:cs typeface="Calibri" pitchFamily="34" charset="0"/>
                        </a:rPr>
                        <a:t>5. </a:t>
                      </a:r>
                      <a:r>
                        <a:rPr lang="en-GB" altLang="ja-JP" sz="1200" strike="noStrike" dirty="0" smtClean="0">
                          <a:solidFill>
                            <a:schemeClr val="tx1"/>
                          </a:solidFill>
                          <a:latin typeface="Calibri" pitchFamily="34" charset="0"/>
                          <a:cs typeface="Calibri" pitchFamily="34" charset="0"/>
                        </a:rPr>
                        <a:t>Improve operability of the camera registration screen</a:t>
                      </a:r>
                      <a:endParaRPr lang="en-GB" sz="1200" strike="noStrike" dirty="0" smtClean="0">
                        <a:solidFill>
                          <a:schemeClr val="tx1"/>
                        </a:solidFill>
                        <a:latin typeface="Calibri" pitchFamily="34" charset="0"/>
                        <a:cs typeface="Calibri" pitchFamily="34" charset="0"/>
                      </a:endParaRPr>
                    </a:p>
                  </a:txBody>
                  <a:tcPr>
                    <a:lnR w="12700" cap="flat" cmpd="sng" algn="ctr">
                      <a:solidFill>
                        <a:schemeClr val="bg1"/>
                      </a:solidFill>
                      <a:prstDash val="solid"/>
                      <a:round/>
                      <a:headEnd type="none" w="med" len="med"/>
                      <a:tailEnd type="none" w="med" len="med"/>
                    </a:lnR>
                  </a:tcPr>
                </a:tc>
                <a:tc>
                  <a:txBody>
                    <a:bodyPr/>
                    <a:lstStyle/>
                    <a:p>
                      <a:pPr algn="ctr"/>
                      <a:r>
                        <a:rPr kumimoji="1" lang="en-US" altLang="ja-JP" sz="1200" b="0" dirty="0" smtClean="0">
                          <a:solidFill>
                            <a:schemeClr val="tx1"/>
                          </a:solidFill>
                          <a:latin typeface="Calibri" panose="020F0502020204030204" pitchFamily="34" charset="0"/>
                          <a:ea typeface="Yu Gothic UI" panose="020B0500000000000000" pitchFamily="50" charset="-128"/>
                          <a:cs typeface="Calibri" panose="020F0502020204030204" pitchFamily="34" charset="0"/>
                        </a:rPr>
                        <a:t>12</a:t>
                      </a:r>
                      <a:endParaRPr kumimoji="1" lang="ja-JP" altLang="en-US" sz="1200" b="0" dirty="0">
                        <a:solidFill>
                          <a:schemeClr val="tx1"/>
                        </a:solidFill>
                        <a:latin typeface="Calibri" panose="020F0502020204030204" pitchFamily="34" charset="0"/>
                        <a:ea typeface="Yu Gothic UI" panose="020B0500000000000000" pitchFamily="50" charset="-128"/>
                        <a:cs typeface="Calibri" panose="020F0502020204030204" pitchFamily="34" charset="0"/>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84283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4"/>
          <p:cNvSpPr txBox="1">
            <a:spLocks/>
          </p:cNvSpPr>
          <p:nvPr/>
        </p:nvSpPr>
        <p:spPr>
          <a:xfrm>
            <a:off x="303404" y="47622"/>
            <a:ext cx="8464073" cy="531226"/>
          </a:xfrm>
          <a:prstGeom prst="rect">
            <a:avLst/>
          </a:prstGeom>
        </p:spPr>
        <p:txBody>
          <a:bodyPr vert="horz" lIns="91440" tIns="45720" rIns="91440" bIns="45720" rtlCol="0" anchor="ctr">
            <a:noAutofit/>
          </a:bodyPr>
          <a:lstStyle>
            <a:lvl1pPr algn="ctr" defTabSz="342900" rtl="0" eaLnBrk="0" fontAlgn="base" hangingPunct="0">
              <a:spcBef>
                <a:spcPct val="0"/>
              </a:spcBef>
              <a:spcAft>
                <a:spcPct val="0"/>
              </a:spcAft>
              <a:defRPr kumimoji="1" sz="1800" b="1"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vl2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2pPr>
            <a:lvl3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3pPr>
            <a:lvl4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4pPr>
            <a:lvl5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5pPr>
            <a:lvl6pPr marL="3429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9pPr>
          </a:lstStyle>
          <a:p>
            <a:pPr lvl="0" algn="l">
              <a:defRPr/>
            </a:pPr>
            <a:r>
              <a:rPr lang="en-GB" altLang="ja-JP" sz="2000" dirty="0" smtClean="0">
                <a:solidFill>
                  <a:sysClr val="window" lastClr="FFFFFF"/>
                </a:solidFill>
                <a:latin typeface="Calibri" panose="020F0502020204030204" pitchFamily="34" charset="0"/>
                <a:ea typeface="Yu Gothic UI" panose="020B0500000000000000" pitchFamily="50" charset="-128"/>
                <a:cs typeface="Calibri" panose="020F0502020204030204" pitchFamily="34" charset="0"/>
              </a:rPr>
              <a:t>1. Support </a:t>
            </a:r>
            <a:r>
              <a:rPr lang="en-GB" altLang="ja-JP" sz="2000" dirty="0">
                <a:solidFill>
                  <a:sysClr val="window" lastClr="FFFFFF"/>
                </a:solidFill>
                <a:latin typeface="Calibri" panose="020F0502020204030204" pitchFamily="34" charset="0"/>
                <a:ea typeface="Yu Gothic UI" panose="020B0500000000000000" pitchFamily="50" charset="-128"/>
                <a:cs typeface="Calibri" panose="020F0502020204030204" pitchFamily="34" charset="0"/>
              </a:rPr>
              <a:t>People counting app for 360 degree fisheye </a:t>
            </a:r>
            <a:r>
              <a:rPr lang="en-GB" altLang="ja-JP" sz="2000" dirty="0" smtClean="0">
                <a:solidFill>
                  <a:sysClr val="window" lastClr="FFFFFF"/>
                </a:solidFill>
                <a:latin typeface="Calibri" panose="020F0502020204030204" pitchFamily="34" charset="0"/>
                <a:ea typeface="Yu Gothic UI" panose="020B0500000000000000" pitchFamily="50" charset="-128"/>
                <a:cs typeface="Calibri" panose="020F0502020204030204" pitchFamily="34" charset="0"/>
              </a:rPr>
              <a:t>camera</a:t>
            </a:r>
          </a:p>
        </p:txBody>
      </p:sp>
      <p:graphicFrame>
        <p:nvGraphicFramePr>
          <p:cNvPr id="5" name="表 4"/>
          <p:cNvGraphicFramePr>
            <a:graphicFrameLocks noGrp="1"/>
          </p:cNvGraphicFramePr>
          <p:nvPr>
            <p:extLst/>
          </p:nvPr>
        </p:nvGraphicFramePr>
        <p:xfrm>
          <a:off x="1405188" y="922157"/>
          <a:ext cx="6260505" cy="3693925"/>
        </p:xfrm>
        <a:graphic>
          <a:graphicData uri="http://schemas.openxmlformats.org/drawingml/2006/table">
            <a:tbl>
              <a:tblPr firstRow="1" bandRow="1">
                <a:tableStyleId>{5C22544A-7EE6-4342-B048-85BDC9FD1C3A}</a:tableStyleId>
              </a:tblPr>
              <a:tblGrid>
                <a:gridCol w="689887">
                  <a:extLst>
                    <a:ext uri="{9D8B030D-6E8A-4147-A177-3AD203B41FA5}">
                      <a16:colId xmlns:a16="http://schemas.microsoft.com/office/drawing/2014/main" val="4174595459"/>
                    </a:ext>
                  </a:extLst>
                </a:gridCol>
                <a:gridCol w="1363980">
                  <a:extLst>
                    <a:ext uri="{9D8B030D-6E8A-4147-A177-3AD203B41FA5}">
                      <a16:colId xmlns:a16="http://schemas.microsoft.com/office/drawing/2014/main" val="3376643417"/>
                    </a:ext>
                  </a:extLst>
                </a:gridCol>
                <a:gridCol w="1643913">
                  <a:extLst>
                    <a:ext uri="{9D8B030D-6E8A-4147-A177-3AD203B41FA5}">
                      <a16:colId xmlns:a16="http://schemas.microsoft.com/office/drawing/2014/main" val="2477410164"/>
                    </a:ext>
                  </a:extLst>
                </a:gridCol>
                <a:gridCol w="1058163">
                  <a:extLst>
                    <a:ext uri="{9D8B030D-6E8A-4147-A177-3AD203B41FA5}">
                      <a16:colId xmlns:a16="http://schemas.microsoft.com/office/drawing/2014/main" val="4242439780"/>
                    </a:ext>
                  </a:extLst>
                </a:gridCol>
                <a:gridCol w="1504562">
                  <a:extLst>
                    <a:ext uri="{9D8B030D-6E8A-4147-A177-3AD203B41FA5}">
                      <a16:colId xmlns:a16="http://schemas.microsoft.com/office/drawing/2014/main" val="2186629404"/>
                    </a:ext>
                  </a:extLst>
                </a:gridCol>
              </a:tblGrid>
              <a:tr h="282635">
                <a:tc>
                  <a:txBody>
                    <a:bodyPr/>
                    <a:lstStyle/>
                    <a:p>
                      <a:pPr algn="ctr"/>
                      <a:endParaRPr kumimoji="1" lang="ja-JP" altLang="en-US" sz="1400" dirty="0">
                        <a:latin typeface="Calibri" panose="020F0502020204030204" pitchFamily="34" charset="0"/>
                        <a:ea typeface="Meiryo UI" panose="020B0604030504040204" pitchFamily="50" charset="-128"/>
                        <a:cs typeface="Calibri" panose="020F0502020204030204" pitchFamily="34" charset="0"/>
                      </a:endParaRPr>
                    </a:p>
                  </a:txBody>
                  <a:tcPr anchor="ctr"/>
                </a:tc>
                <a:tc gridSpan="4">
                  <a:txBody>
                    <a:bodyPr/>
                    <a:lstStyle/>
                    <a:p>
                      <a:pPr algn="ctr"/>
                      <a:r>
                        <a:rPr kumimoji="1" lang="en-US" altLang="ja-JP" sz="1400" dirty="0">
                          <a:latin typeface="Calibri" panose="020F0502020204030204" pitchFamily="34" charset="0"/>
                          <a:ea typeface="Meiryo UI" panose="020B0604030504040204" pitchFamily="50" charset="-128"/>
                          <a:cs typeface="Calibri" panose="020F0502020204030204" pitchFamily="34" charset="0"/>
                        </a:rPr>
                        <a:t>App.</a:t>
                      </a:r>
                      <a:r>
                        <a:rPr kumimoji="1" lang="en-US" altLang="ja-JP" sz="1400" baseline="0" dirty="0">
                          <a:latin typeface="Calibri" panose="020F0502020204030204" pitchFamily="34" charset="0"/>
                          <a:ea typeface="Meiryo UI" panose="020B0604030504040204" pitchFamily="50" charset="-128"/>
                          <a:cs typeface="Calibri" panose="020F0502020204030204" pitchFamily="34" charset="0"/>
                        </a:rPr>
                        <a:t> </a:t>
                      </a:r>
                      <a:r>
                        <a:rPr kumimoji="1" lang="en-US" altLang="ja-JP" sz="1400" dirty="0">
                          <a:latin typeface="Calibri" panose="020F0502020204030204" pitchFamily="34" charset="0"/>
                          <a:ea typeface="Meiryo UI" panose="020B0604030504040204" pitchFamily="50" charset="-128"/>
                          <a:cs typeface="Calibri" panose="020F0502020204030204" pitchFamily="34" charset="0"/>
                        </a:rPr>
                        <a:t>#1 : AI-VMD / AI People</a:t>
                      </a:r>
                      <a:r>
                        <a:rPr kumimoji="1" lang="en-US" altLang="ja-JP" sz="1400" baseline="0" dirty="0">
                          <a:latin typeface="Calibri" panose="020F0502020204030204" pitchFamily="34" charset="0"/>
                          <a:ea typeface="Meiryo UI" panose="020B0604030504040204" pitchFamily="50" charset="-128"/>
                          <a:cs typeface="Calibri" panose="020F0502020204030204" pitchFamily="34" charset="0"/>
                        </a:rPr>
                        <a:t> Counting</a:t>
                      </a:r>
                      <a:endParaRPr kumimoji="1" lang="ja-JP" altLang="en-US" sz="1400" dirty="0">
                        <a:latin typeface="Calibri" panose="020F0502020204030204" pitchFamily="34" charset="0"/>
                        <a:ea typeface="Meiryo UI" panose="020B0604030504040204" pitchFamily="50" charset="-128"/>
                        <a:cs typeface="Calibri" panose="020F0502020204030204" pitchFamily="34" charset="0"/>
                      </a:endParaRPr>
                    </a:p>
                  </a:txBody>
                  <a:tcPr anchor="ct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2922316084"/>
                  </a:ext>
                </a:extLst>
              </a:tr>
              <a:tr h="1036953">
                <a:tc>
                  <a:txBody>
                    <a:bodyPr/>
                    <a:lstStyle/>
                    <a:p>
                      <a:pPr algn="ctr"/>
                      <a:r>
                        <a:rPr kumimoji="1" lang="en-US" altLang="ja-JP" sz="1050" dirty="0">
                          <a:latin typeface="Calibri" panose="020F0502020204030204" pitchFamily="34" charset="0"/>
                          <a:ea typeface="Meiryo UI" panose="020B0604030504040204" pitchFamily="50" charset="-128"/>
                          <a:cs typeface="Calibri" panose="020F0502020204030204" pitchFamily="34" charset="0"/>
                        </a:rPr>
                        <a:t>Function</a:t>
                      </a:r>
                      <a:endParaRPr kumimoji="1" lang="ja-JP" altLang="en-US" sz="1050" dirty="0">
                        <a:latin typeface="Calibri" panose="020F0502020204030204" pitchFamily="34" charset="0"/>
                        <a:ea typeface="Meiryo UI" panose="020B0604030504040204" pitchFamily="50" charset="-128"/>
                        <a:cs typeface="Calibri" panose="020F0502020204030204" pitchFamily="34" charset="0"/>
                      </a:endParaRPr>
                    </a:p>
                  </a:txBody>
                  <a:tcPr/>
                </a:tc>
                <a:tc>
                  <a:txBody>
                    <a:bodyPr/>
                    <a:lstStyle/>
                    <a:p>
                      <a:pPr algn="ctr"/>
                      <a:r>
                        <a:rPr kumimoji="1" lang="en-US" altLang="ja-JP" sz="1050" dirty="0">
                          <a:latin typeface="Calibri" panose="020F0502020204030204" pitchFamily="34" charset="0"/>
                          <a:ea typeface="Meiryo UI" panose="020B0604030504040204" pitchFamily="50" charset="-128"/>
                          <a:cs typeface="Calibri" panose="020F0502020204030204" pitchFamily="34" charset="0"/>
                        </a:rPr>
                        <a:t>AI-VMD</a:t>
                      </a:r>
                      <a:endParaRPr kumimoji="1" lang="ja-JP" altLang="en-US" sz="1050" dirty="0">
                        <a:latin typeface="Calibri" panose="020F0502020204030204" pitchFamily="34" charset="0"/>
                        <a:ea typeface="Meiryo UI" panose="020B0604030504040204" pitchFamily="50" charset="-128"/>
                        <a:cs typeface="Calibri" panose="020F0502020204030204" pitchFamily="34" charset="0"/>
                      </a:endParaRPr>
                    </a:p>
                  </a:txBody>
                  <a:tcPr/>
                </a:tc>
                <a:tc>
                  <a:txBody>
                    <a:bodyPr/>
                    <a:lstStyle/>
                    <a:p>
                      <a:pPr algn="ctr"/>
                      <a:r>
                        <a:rPr kumimoji="1" lang="en-US" altLang="ja-JP" sz="1050" dirty="0">
                          <a:latin typeface="Calibri" panose="020F0502020204030204" pitchFamily="34" charset="0"/>
                          <a:ea typeface="Meiryo UI" panose="020B0604030504040204" pitchFamily="50" charset="-128"/>
                          <a:cs typeface="Calibri" panose="020F0502020204030204" pitchFamily="34" charset="0"/>
                        </a:rPr>
                        <a:t>People</a:t>
                      </a:r>
                      <a:r>
                        <a:rPr kumimoji="1" lang="en-US" altLang="ja-JP" sz="1050" baseline="0" dirty="0">
                          <a:latin typeface="Calibri" panose="020F0502020204030204" pitchFamily="34" charset="0"/>
                          <a:ea typeface="Meiryo UI" panose="020B0604030504040204" pitchFamily="50" charset="-128"/>
                          <a:cs typeface="Calibri" panose="020F0502020204030204" pitchFamily="34" charset="0"/>
                        </a:rPr>
                        <a:t> Counting</a:t>
                      </a:r>
                      <a:endParaRPr kumimoji="1" lang="ja-JP" altLang="en-US" sz="1050" dirty="0">
                        <a:latin typeface="Calibri" panose="020F0502020204030204" pitchFamily="34" charset="0"/>
                        <a:ea typeface="Meiryo UI" panose="020B0604030504040204" pitchFamily="50" charset="-128"/>
                        <a:cs typeface="Calibri" panose="020F0502020204030204" pitchFamily="34" charset="0"/>
                      </a:endParaRPr>
                    </a:p>
                  </a:txBody>
                  <a:tcPr/>
                </a:tc>
                <a:tc>
                  <a:txBody>
                    <a:bodyPr/>
                    <a:lstStyle/>
                    <a:p>
                      <a:pPr algn="ctr"/>
                      <a:r>
                        <a:rPr kumimoji="1" lang="en-US" altLang="ja-JP" sz="1050" dirty="0">
                          <a:latin typeface="Calibri" panose="020F0502020204030204" pitchFamily="34" charset="0"/>
                          <a:ea typeface="Meiryo UI" panose="020B0604030504040204" pitchFamily="50" charset="-128"/>
                          <a:cs typeface="Calibri" panose="020F0502020204030204" pitchFamily="34" charset="0"/>
                        </a:rPr>
                        <a:t>Heat</a:t>
                      </a:r>
                      <a:r>
                        <a:rPr kumimoji="1" lang="en-US" altLang="ja-JP" sz="1050" baseline="0" dirty="0">
                          <a:latin typeface="Calibri" panose="020F0502020204030204" pitchFamily="34" charset="0"/>
                          <a:ea typeface="Meiryo UI" panose="020B0604030504040204" pitchFamily="50" charset="-128"/>
                          <a:cs typeface="Calibri" panose="020F0502020204030204" pitchFamily="34" charset="0"/>
                        </a:rPr>
                        <a:t> Map</a:t>
                      </a:r>
                      <a:endParaRPr kumimoji="1" lang="ja-JP" altLang="en-US" sz="1050" dirty="0">
                        <a:latin typeface="Calibri" panose="020F0502020204030204" pitchFamily="34" charset="0"/>
                        <a:ea typeface="Meiryo UI" panose="020B0604030504040204" pitchFamily="50" charset="-128"/>
                        <a:cs typeface="Calibri" panose="020F0502020204030204" pitchFamily="34" charset="0"/>
                      </a:endParaRPr>
                    </a:p>
                  </a:txBody>
                  <a:tcPr/>
                </a:tc>
                <a:tc>
                  <a:txBody>
                    <a:bodyPr/>
                    <a:lstStyle/>
                    <a:p>
                      <a:pPr algn="ctr"/>
                      <a:r>
                        <a:rPr kumimoji="1" lang="en-US" altLang="ja-JP" sz="1050" dirty="0">
                          <a:latin typeface="Calibri" panose="020F0502020204030204" pitchFamily="34" charset="0"/>
                          <a:ea typeface="Meiryo UI" panose="020B0604030504040204" pitchFamily="50" charset="-128"/>
                          <a:cs typeface="Calibri" panose="020F0502020204030204" pitchFamily="34" charset="0"/>
                        </a:rPr>
                        <a:t>Occupancy</a:t>
                      </a:r>
                      <a:r>
                        <a:rPr kumimoji="1" lang="en-US" altLang="ja-JP" sz="1050" baseline="0" dirty="0">
                          <a:latin typeface="Calibri" panose="020F0502020204030204" pitchFamily="34" charset="0"/>
                          <a:ea typeface="Meiryo UI" panose="020B0604030504040204" pitchFamily="50" charset="-128"/>
                          <a:cs typeface="Calibri" panose="020F0502020204030204" pitchFamily="34" charset="0"/>
                        </a:rPr>
                        <a:t> Detection</a:t>
                      </a:r>
                      <a:endParaRPr kumimoji="1" lang="ja-JP" altLang="en-US" sz="1050" dirty="0">
                        <a:latin typeface="Calibri" panose="020F0502020204030204" pitchFamily="34" charset="0"/>
                        <a:ea typeface="Meiryo UI" panose="020B0604030504040204" pitchFamily="50" charset="-128"/>
                        <a:cs typeface="Calibri" panose="020F0502020204030204" pitchFamily="34" charset="0"/>
                      </a:endParaRPr>
                    </a:p>
                  </a:txBody>
                  <a:tcPr/>
                </a:tc>
                <a:extLst>
                  <a:ext uri="{0D108BD9-81ED-4DB2-BD59-A6C34878D82A}">
                    <a16:rowId xmlns:a16="http://schemas.microsoft.com/office/drawing/2014/main" val="3987152557"/>
                  </a:ext>
                </a:extLst>
              </a:tr>
              <a:tr h="371652">
                <a:tc>
                  <a:txBody>
                    <a:bodyPr/>
                    <a:lstStyle/>
                    <a:p>
                      <a:pPr algn="ctr"/>
                      <a:r>
                        <a:rPr kumimoji="1" lang="en-US" altLang="ja-JP" sz="1050" dirty="0">
                          <a:latin typeface="Calibri" panose="020F0502020204030204" pitchFamily="34" charset="0"/>
                          <a:ea typeface="Meiryo UI" panose="020B0604030504040204" pitchFamily="50" charset="-128"/>
                          <a:cs typeface="Calibri" panose="020F0502020204030204" pitchFamily="34" charset="0"/>
                        </a:rPr>
                        <a:t>Detail</a:t>
                      </a:r>
                      <a:endParaRPr kumimoji="1" lang="ja-JP" altLang="en-US" sz="1050" dirty="0">
                        <a:latin typeface="Calibri" panose="020F0502020204030204" pitchFamily="34" charset="0"/>
                        <a:ea typeface="Meiryo UI" panose="020B0604030504040204" pitchFamily="50" charset="-128"/>
                        <a:cs typeface="Calibri" panose="020F0502020204030204" pitchFamily="34" charset="0"/>
                      </a:endParaRPr>
                    </a:p>
                  </a:txBody>
                  <a:tcPr/>
                </a:tc>
                <a:tc>
                  <a:txBody>
                    <a:bodyPr/>
                    <a:lstStyle/>
                    <a:p>
                      <a:pPr algn="l"/>
                      <a:r>
                        <a:rPr kumimoji="1" lang="en-US" altLang="ja-JP" sz="1050" dirty="0">
                          <a:latin typeface="Calibri" panose="020F0502020204030204" pitchFamily="34" charset="0"/>
                          <a:ea typeface="Meiryo UI" panose="020B0604030504040204" pitchFamily="50" charset="-128"/>
                          <a:cs typeface="Calibri" panose="020F0502020204030204" pitchFamily="34" charset="0"/>
                        </a:rPr>
                        <a:t>- Intruder</a:t>
                      </a:r>
                      <a:r>
                        <a:rPr kumimoji="1" lang="en-US" altLang="ja-JP" sz="1050" baseline="0" dirty="0">
                          <a:latin typeface="Calibri" panose="020F0502020204030204" pitchFamily="34" charset="0"/>
                          <a:ea typeface="Meiryo UI" panose="020B0604030504040204" pitchFamily="50" charset="-128"/>
                          <a:cs typeface="Calibri" panose="020F0502020204030204" pitchFamily="34" charset="0"/>
                        </a:rPr>
                        <a:t> detection</a:t>
                      </a:r>
                      <a:endParaRPr kumimoji="1" lang="en-US" altLang="ja-JP" sz="1050" dirty="0">
                        <a:latin typeface="Calibri" panose="020F0502020204030204" pitchFamily="34" charset="0"/>
                        <a:ea typeface="Meiryo UI" panose="020B0604030504040204" pitchFamily="50" charset="-128"/>
                        <a:cs typeface="Calibri" panose="020F0502020204030204" pitchFamily="34" charset="0"/>
                      </a:endParaRPr>
                    </a:p>
                    <a:p>
                      <a:pPr algn="l"/>
                      <a:r>
                        <a:rPr kumimoji="1" lang="en-US" altLang="ja-JP" sz="1050" dirty="0">
                          <a:latin typeface="Calibri" panose="020F0502020204030204" pitchFamily="34" charset="0"/>
                          <a:ea typeface="Meiryo UI" panose="020B0604030504040204" pitchFamily="50" charset="-128"/>
                          <a:cs typeface="Calibri" panose="020F0502020204030204" pitchFamily="34" charset="0"/>
                        </a:rPr>
                        <a:t>- Line</a:t>
                      </a:r>
                      <a:r>
                        <a:rPr kumimoji="1" lang="en-US" altLang="ja-JP" sz="1050" baseline="0" dirty="0">
                          <a:latin typeface="Calibri" panose="020F0502020204030204" pitchFamily="34" charset="0"/>
                          <a:ea typeface="Meiryo UI" panose="020B0604030504040204" pitchFamily="50" charset="-128"/>
                          <a:cs typeface="Calibri" panose="020F0502020204030204" pitchFamily="34" charset="0"/>
                        </a:rPr>
                        <a:t> cross detection</a:t>
                      </a:r>
                      <a:endParaRPr kumimoji="1" lang="ja-JP" altLang="en-US" sz="1050" dirty="0">
                        <a:latin typeface="Calibri" panose="020F0502020204030204" pitchFamily="34" charset="0"/>
                        <a:ea typeface="Meiryo UI" panose="020B0604030504040204" pitchFamily="50" charset="-128"/>
                        <a:cs typeface="Calibri" panose="020F0502020204030204" pitchFamily="34" charset="0"/>
                      </a:endParaRPr>
                    </a:p>
                    <a:p>
                      <a:pPr algn="l"/>
                      <a:r>
                        <a:rPr kumimoji="1" lang="en-US" altLang="ja-JP" sz="1050" dirty="0">
                          <a:latin typeface="Calibri" panose="020F0502020204030204" pitchFamily="34" charset="0"/>
                          <a:ea typeface="Meiryo UI" panose="020B0604030504040204" pitchFamily="50" charset="-128"/>
                          <a:cs typeface="Calibri" panose="020F0502020204030204" pitchFamily="34" charset="0"/>
                        </a:rPr>
                        <a:t>- Loitering</a:t>
                      </a:r>
                      <a:r>
                        <a:rPr kumimoji="1" lang="en-US" altLang="ja-JP" sz="1050" baseline="0" dirty="0">
                          <a:latin typeface="Calibri" panose="020F0502020204030204" pitchFamily="34" charset="0"/>
                          <a:ea typeface="Meiryo UI" panose="020B0604030504040204" pitchFamily="50" charset="-128"/>
                          <a:cs typeface="Calibri" panose="020F0502020204030204" pitchFamily="34" charset="0"/>
                        </a:rPr>
                        <a:t> detection</a:t>
                      </a:r>
                      <a:endParaRPr kumimoji="1" lang="en-US" altLang="ja-JP" sz="1050" dirty="0">
                        <a:latin typeface="Calibri" panose="020F0502020204030204" pitchFamily="34" charset="0"/>
                        <a:ea typeface="Meiryo UI" panose="020B0604030504040204" pitchFamily="50" charset="-128"/>
                        <a:cs typeface="Calibri" panose="020F0502020204030204" pitchFamily="34" charset="0"/>
                      </a:endParaRPr>
                    </a:p>
                  </a:txBody>
                  <a:tcPr/>
                </a:tc>
                <a:tc>
                  <a:txBody>
                    <a:bodyPr/>
                    <a:lstStyle/>
                    <a:p>
                      <a:pPr algn="l"/>
                      <a:r>
                        <a:rPr kumimoji="1" lang="en-US" altLang="ja-JP" sz="1050" dirty="0">
                          <a:latin typeface="Calibri" panose="020F0502020204030204" pitchFamily="34" charset="0"/>
                          <a:ea typeface="Meiryo UI" panose="020B0604030504040204" pitchFamily="50" charset="-128"/>
                          <a:cs typeface="Calibri" panose="020F0502020204030204" pitchFamily="34" charset="0"/>
                        </a:rPr>
                        <a:t>- Cross Line Counting </a:t>
                      </a:r>
                    </a:p>
                    <a:p>
                      <a:pPr algn="l"/>
                      <a:r>
                        <a:rPr kumimoji="1" lang="en-US" altLang="ja-JP" sz="1050" dirty="0">
                          <a:latin typeface="Calibri" panose="020F0502020204030204" pitchFamily="34" charset="0"/>
                          <a:ea typeface="Meiryo UI" panose="020B0604030504040204" pitchFamily="50" charset="-128"/>
                          <a:cs typeface="Calibri" panose="020F0502020204030204" pitchFamily="34" charset="0"/>
                        </a:rPr>
                        <a:t>- Area Counting</a:t>
                      </a:r>
                      <a:endParaRPr kumimoji="1" lang="ja-JP" altLang="en-US" sz="1050" dirty="0">
                        <a:latin typeface="Calibri" panose="020F0502020204030204" pitchFamily="34" charset="0"/>
                        <a:ea typeface="Meiryo UI" panose="020B0604030504040204" pitchFamily="50" charset="-128"/>
                        <a:cs typeface="Calibri" panose="020F0502020204030204" pitchFamily="34" charset="0"/>
                      </a:endParaRPr>
                    </a:p>
                  </a:txBody>
                  <a:tcPr/>
                </a:tc>
                <a:tc>
                  <a:txBody>
                    <a:bodyPr/>
                    <a:lstStyle/>
                    <a:p>
                      <a:pPr algn="l"/>
                      <a:r>
                        <a:rPr kumimoji="1" lang="en-US" altLang="ja-JP" sz="1050" dirty="0">
                          <a:latin typeface="Calibri" panose="020F0502020204030204" pitchFamily="34" charset="0"/>
                          <a:ea typeface="Meiryo UI" panose="020B0604030504040204" pitchFamily="50" charset="-128"/>
                          <a:cs typeface="Calibri" panose="020F0502020204030204" pitchFamily="34" charset="0"/>
                        </a:rPr>
                        <a:t>Visualization</a:t>
                      </a:r>
                      <a:r>
                        <a:rPr kumimoji="1" lang="en-US" altLang="ja-JP" sz="1050" baseline="0" dirty="0">
                          <a:latin typeface="Calibri" panose="020F0502020204030204" pitchFamily="34" charset="0"/>
                          <a:ea typeface="Meiryo UI" panose="020B0604030504040204" pitchFamily="50" charset="-128"/>
                          <a:cs typeface="Calibri" panose="020F0502020204030204" pitchFamily="34" charset="0"/>
                        </a:rPr>
                        <a:t> of loitering / passing</a:t>
                      </a:r>
                      <a:endParaRPr kumimoji="1" lang="ja-JP" altLang="en-US" sz="1050" dirty="0">
                        <a:latin typeface="Calibri" panose="020F0502020204030204" pitchFamily="34" charset="0"/>
                        <a:ea typeface="Meiryo UI" panose="020B0604030504040204" pitchFamily="50" charset="-128"/>
                        <a:cs typeface="Calibri" panose="020F0502020204030204" pitchFamily="34" charset="0"/>
                      </a:endParaRPr>
                    </a:p>
                  </a:txBody>
                  <a:tcP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en-US" altLang="ja-JP" sz="1050" kern="1200" dirty="0">
                          <a:solidFill>
                            <a:schemeClr val="tx1"/>
                          </a:solidFill>
                          <a:latin typeface="Calibri" panose="020F0502020204030204" pitchFamily="34" charset="0"/>
                          <a:ea typeface="Meiryo UI" panose="020B0604030504040204" pitchFamily="50" charset="-128"/>
                          <a:cs typeface="Calibri" panose="020F0502020204030204" pitchFamily="34" charset="0"/>
                        </a:rPr>
                        <a:t>Make</a:t>
                      </a:r>
                      <a:r>
                        <a:rPr kumimoji="1" lang="en-US" altLang="ja-JP" sz="1050" kern="1200" baseline="0" dirty="0">
                          <a:solidFill>
                            <a:schemeClr val="tx1"/>
                          </a:solidFill>
                          <a:latin typeface="Calibri" panose="020F0502020204030204" pitchFamily="34" charset="0"/>
                          <a:ea typeface="Meiryo UI" panose="020B0604030504040204" pitchFamily="50" charset="-128"/>
                          <a:cs typeface="Calibri" panose="020F0502020204030204" pitchFamily="34" charset="0"/>
                        </a:rPr>
                        <a:t> an a</a:t>
                      </a:r>
                      <a:r>
                        <a:rPr kumimoji="1" lang="en-US" altLang="ja-JP" sz="1050" kern="1200" dirty="0">
                          <a:solidFill>
                            <a:schemeClr val="tx1"/>
                          </a:solidFill>
                          <a:latin typeface="Calibri" panose="020F0502020204030204" pitchFamily="34" charset="0"/>
                          <a:ea typeface="Meiryo UI" panose="020B0604030504040204" pitchFamily="50" charset="-128"/>
                          <a:cs typeface="Calibri" panose="020F0502020204030204" pitchFamily="34" charset="0"/>
                        </a:rPr>
                        <a:t>larm</a:t>
                      </a:r>
                      <a:r>
                        <a:rPr kumimoji="1" lang="en-US" altLang="ja-JP" sz="1050" kern="1200" baseline="0" dirty="0">
                          <a:solidFill>
                            <a:schemeClr val="tx1"/>
                          </a:solidFill>
                          <a:latin typeface="Calibri" panose="020F0502020204030204" pitchFamily="34" charset="0"/>
                          <a:ea typeface="Meiryo UI" panose="020B0604030504040204" pitchFamily="50" charset="-128"/>
                          <a:cs typeface="Calibri" panose="020F0502020204030204" pitchFamily="34" charset="0"/>
                        </a:rPr>
                        <a:t> in case number of people exceeds </a:t>
                      </a:r>
                      <a:r>
                        <a:rPr kumimoji="1" lang="en-US" altLang="ja-JP" sz="1050" kern="1200" dirty="0">
                          <a:solidFill>
                            <a:schemeClr val="tx1"/>
                          </a:solidFill>
                          <a:latin typeface="Calibri" panose="020F0502020204030204" pitchFamily="34" charset="0"/>
                          <a:ea typeface="Meiryo UI" panose="020B0604030504040204" pitchFamily="50" charset="-128"/>
                          <a:cs typeface="Calibri" panose="020F0502020204030204" pitchFamily="34" charset="0"/>
                        </a:rPr>
                        <a:t>designated</a:t>
                      </a:r>
                      <a:r>
                        <a:rPr kumimoji="1" lang="en-US" altLang="ja-JP" sz="1050" kern="1200" baseline="0" dirty="0">
                          <a:solidFill>
                            <a:schemeClr val="tx1"/>
                          </a:solidFill>
                          <a:latin typeface="Calibri" panose="020F0502020204030204" pitchFamily="34" charset="0"/>
                          <a:ea typeface="Meiryo UI" panose="020B0604030504040204" pitchFamily="50" charset="-128"/>
                          <a:cs typeface="Calibri" panose="020F0502020204030204" pitchFamily="34" charset="0"/>
                        </a:rPr>
                        <a:t> value</a:t>
                      </a:r>
                      <a:endParaRPr kumimoji="1" lang="ja-JP" altLang="en-US" sz="1050" kern="1200" dirty="0">
                        <a:solidFill>
                          <a:schemeClr val="tx1"/>
                        </a:solidFill>
                        <a:latin typeface="Calibri" panose="020F0502020204030204" pitchFamily="34" charset="0"/>
                        <a:ea typeface="Meiryo UI" panose="020B0604030504040204" pitchFamily="50" charset="-128"/>
                        <a:cs typeface="Calibri" panose="020F0502020204030204" pitchFamily="34" charset="0"/>
                      </a:endParaRPr>
                    </a:p>
                  </a:txBody>
                  <a:tcPr/>
                </a:tc>
                <a:extLst>
                  <a:ext uri="{0D108BD9-81ED-4DB2-BD59-A6C34878D82A}">
                    <a16:rowId xmlns:a16="http://schemas.microsoft.com/office/drawing/2014/main" val="739988594"/>
                  </a:ext>
                </a:extLst>
              </a:tr>
              <a:tr h="189945">
                <a:tc>
                  <a:txBody>
                    <a:bodyPr/>
                    <a:lstStyle/>
                    <a:p>
                      <a:pPr algn="ctr"/>
                      <a:r>
                        <a:rPr kumimoji="1" lang="en-US" altLang="ja-JP" sz="1050" dirty="0">
                          <a:latin typeface="Calibri" panose="020F0502020204030204" pitchFamily="34" charset="0"/>
                          <a:ea typeface="Meiryo UI" panose="020B0604030504040204" pitchFamily="50" charset="-128"/>
                          <a:cs typeface="Calibri" panose="020F0502020204030204" pitchFamily="34" charset="0"/>
                        </a:rPr>
                        <a:t>Target object</a:t>
                      </a:r>
                      <a:endParaRPr kumimoji="1" lang="ja-JP" altLang="en-US" sz="1050" dirty="0">
                        <a:latin typeface="Calibri" panose="020F0502020204030204" pitchFamily="34" charset="0"/>
                        <a:ea typeface="Meiryo UI" panose="020B0604030504040204" pitchFamily="50" charset="-128"/>
                        <a:cs typeface="Calibri" panose="020F0502020204030204" pitchFamily="34" charset="0"/>
                      </a:endParaRPr>
                    </a:p>
                  </a:txBody>
                  <a:tcPr/>
                </a:tc>
                <a:tc>
                  <a:txBody>
                    <a:bodyPr/>
                    <a:lstStyle/>
                    <a:p>
                      <a:pPr algn="ctr"/>
                      <a:r>
                        <a:rPr kumimoji="1" lang="en-US" altLang="ja-JP" sz="1050" dirty="0">
                          <a:latin typeface="Calibri" panose="020F0502020204030204" pitchFamily="34" charset="0"/>
                          <a:ea typeface="Meiryo UI" panose="020B0604030504040204" pitchFamily="50" charset="-128"/>
                          <a:cs typeface="Calibri" panose="020F0502020204030204" pitchFamily="34" charset="0"/>
                        </a:rPr>
                        <a:t>People</a:t>
                      </a:r>
                      <a:r>
                        <a:rPr kumimoji="1" lang="en-US" altLang="ja-JP" sz="1050" baseline="0" dirty="0">
                          <a:latin typeface="Calibri" panose="020F0502020204030204" pitchFamily="34" charset="0"/>
                          <a:ea typeface="Meiryo UI" panose="020B0604030504040204" pitchFamily="50" charset="-128"/>
                          <a:cs typeface="Calibri" panose="020F0502020204030204" pitchFamily="34" charset="0"/>
                        </a:rPr>
                        <a:t> </a:t>
                      </a:r>
                      <a:r>
                        <a:rPr kumimoji="1" lang="en-US" altLang="ja-JP" sz="1050" dirty="0">
                          <a:latin typeface="Calibri" panose="020F0502020204030204" pitchFamily="34" charset="0"/>
                          <a:ea typeface="Meiryo UI" panose="020B0604030504040204" pitchFamily="50" charset="-128"/>
                          <a:cs typeface="Calibri" panose="020F0502020204030204" pitchFamily="34" charset="0"/>
                        </a:rPr>
                        <a:t>/ Vehicle</a:t>
                      </a:r>
                      <a:endParaRPr kumimoji="1" lang="ja-JP" altLang="en-US" sz="1050" dirty="0">
                        <a:latin typeface="Calibri" panose="020F0502020204030204" pitchFamily="34" charset="0"/>
                        <a:ea typeface="Meiryo UI" panose="020B0604030504040204" pitchFamily="50" charset="-128"/>
                        <a:cs typeface="Calibri" panose="020F0502020204030204" pitchFamily="34" charset="0"/>
                      </a:endParaRPr>
                    </a:p>
                  </a:txBody>
                  <a:tcPr/>
                </a:tc>
                <a:tc>
                  <a:txBody>
                    <a:bodyPr/>
                    <a:lstStyle/>
                    <a:p>
                      <a:pPr algn="ctr"/>
                      <a:r>
                        <a:rPr kumimoji="1" lang="en-US" altLang="ja-JP" sz="1050" dirty="0">
                          <a:latin typeface="Calibri" panose="020F0502020204030204" pitchFamily="34" charset="0"/>
                          <a:ea typeface="Meiryo UI" panose="020B0604030504040204" pitchFamily="50" charset="-128"/>
                          <a:cs typeface="Calibri" panose="020F0502020204030204" pitchFamily="34" charset="0"/>
                        </a:rPr>
                        <a:t>People</a:t>
                      </a:r>
                      <a:endParaRPr kumimoji="1" lang="ja-JP" altLang="en-US" sz="1050" dirty="0">
                        <a:latin typeface="Calibri" panose="020F0502020204030204" pitchFamily="34" charset="0"/>
                        <a:ea typeface="Meiryo UI" panose="020B0604030504040204" pitchFamily="50" charset="-128"/>
                        <a:cs typeface="Calibri" panose="020F0502020204030204" pitchFamily="34" charset="0"/>
                      </a:endParaRPr>
                    </a:p>
                  </a:txBody>
                  <a:tcPr/>
                </a:tc>
                <a:tc>
                  <a:txBody>
                    <a:bodyPr/>
                    <a:lstStyle/>
                    <a:p>
                      <a:pPr algn="ctr"/>
                      <a:r>
                        <a:rPr kumimoji="1" lang="en-US" altLang="ja-JP" sz="1050" dirty="0">
                          <a:latin typeface="Calibri" panose="020F0502020204030204" pitchFamily="34" charset="0"/>
                          <a:ea typeface="Meiryo UI" panose="020B0604030504040204" pitchFamily="50" charset="-128"/>
                          <a:cs typeface="Calibri" panose="020F0502020204030204" pitchFamily="34" charset="0"/>
                        </a:rPr>
                        <a:t>People</a:t>
                      </a:r>
                      <a:endParaRPr kumimoji="1" lang="ja-JP" altLang="en-US" sz="1050" dirty="0">
                        <a:latin typeface="Calibri" panose="020F0502020204030204" pitchFamily="34" charset="0"/>
                        <a:ea typeface="Meiryo UI" panose="020B0604030504040204" pitchFamily="50" charset="-128"/>
                        <a:cs typeface="Calibri" panose="020F0502020204030204" pitchFamily="34" charset="0"/>
                      </a:endParaRPr>
                    </a:p>
                  </a:txBody>
                  <a:tcPr/>
                </a:tc>
                <a:tc>
                  <a:txBody>
                    <a:bodyPr/>
                    <a:lstStyle/>
                    <a:p>
                      <a:pPr algn="ctr"/>
                      <a:r>
                        <a:rPr kumimoji="1" lang="en-US" altLang="ja-JP" sz="1050" dirty="0">
                          <a:latin typeface="Calibri" panose="020F0502020204030204" pitchFamily="34" charset="0"/>
                          <a:ea typeface="Meiryo UI" panose="020B0604030504040204" pitchFamily="50" charset="-128"/>
                          <a:cs typeface="Calibri" panose="020F0502020204030204" pitchFamily="34" charset="0"/>
                        </a:rPr>
                        <a:t>People</a:t>
                      </a:r>
                      <a:endParaRPr kumimoji="1" lang="ja-JP" altLang="en-US" sz="1050" dirty="0">
                        <a:latin typeface="Calibri" panose="020F0502020204030204" pitchFamily="34" charset="0"/>
                        <a:ea typeface="Meiryo UI" panose="020B0604030504040204" pitchFamily="50" charset="-128"/>
                        <a:cs typeface="Calibri" panose="020F0502020204030204" pitchFamily="34" charset="0"/>
                      </a:endParaRPr>
                    </a:p>
                  </a:txBody>
                  <a:tcPr/>
                </a:tc>
                <a:extLst>
                  <a:ext uri="{0D108BD9-81ED-4DB2-BD59-A6C34878D82A}">
                    <a16:rowId xmlns:a16="http://schemas.microsoft.com/office/drawing/2014/main" val="2026486566"/>
                  </a:ext>
                </a:extLst>
              </a:tr>
              <a:tr h="189945">
                <a:tc>
                  <a:txBody>
                    <a:bodyPr/>
                    <a:lstStyle/>
                    <a:p>
                      <a:pPr algn="ctr"/>
                      <a:r>
                        <a:rPr kumimoji="1" lang="en-US" altLang="ja-JP" sz="1050" dirty="0">
                          <a:latin typeface="Calibri" panose="020F0502020204030204" pitchFamily="34" charset="0"/>
                          <a:ea typeface="Meiryo UI" panose="020B0604030504040204" pitchFamily="50" charset="-128"/>
                          <a:cs typeface="Calibri" panose="020F0502020204030204" pitchFamily="34" charset="0"/>
                        </a:rPr>
                        <a:t>Output</a:t>
                      </a:r>
                      <a:r>
                        <a:rPr kumimoji="1" lang="ja-JP" altLang="en-US" sz="1050" baseline="0" dirty="0">
                          <a:latin typeface="Calibri" panose="020F0502020204030204" pitchFamily="34" charset="0"/>
                          <a:ea typeface="Meiryo UI" panose="020B0604030504040204" pitchFamily="50" charset="-128"/>
                          <a:cs typeface="Calibri" panose="020F0502020204030204" pitchFamily="34" charset="0"/>
                        </a:rPr>
                        <a:t> </a:t>
                      </a:r>
                      <a:r>
                        <a:rPr kumimoji="1" lang="en-US" altLang="ja-JP" sz="1050" baseline="0" dirty="0">
                          <a:latin typeface="Calibri" panose="020F0502020204030204" pitchFamily="34" charset="0"/>
                          <a:ea typeface="Meiryo UI" panose="020B0604030504040204" pitchFamily="50" charset="-128"/>
                          <a:cs typeface="Calibri" panose="020F0502020204030204" pitchFamily="34" charset="0"/>
                        </a:rPr>
                        <a:t>data</a:t>
                      </a:r>
                      <a:endParaRPr kumimoji="1" lang="ja-JP" altLang="en-US" sz="1050" dirty="0">
                        <a:latin typeface="Calibri" panose="020F0502020204030204" pitchFamily="34" charset="0"/>
                        <a:ea typeface="Meiryo UI" panose="020B0604030504040204" pitchFamily="50" charset="-128"/>
                        <a:cs typeface="Calibri" panose="020F0502020204030204" pitchFamily="34" charset="0"/>
                      </a:endParaRPr>
                    </a:p>
                  </a:txBody>
                  <a:tcPr/>
                </a:tc>
                <a:tc>
                  <a:txBody>
                    <a:bodyPr/>
                    <a:lstStyle/>
                    <a:p>
                      <a:pPr algn="ctr"/>
                      <a:r>
                        <a:rPr kumimoji="1" lang="en-US" altLang="ja-JP" sz="1050" dirty="0">
                          <a:latin typeface="Calibri" panose="020F0502020204030204" pitchFamily="34" charset="0"/>
                          <a:ea typeface="Meiryo UI" panose="020B0604030504040204" pitchFamily="50" charset="-128"/>
                          <a:cs typeface="Calibri" panose="020F0502020204030204" pitchFamily="34" charset="0"/>
                        </a:rPr>
                        <a:t>Alarm</a:t>
                      </a:r>
                    </a:p>
                  </a:txBody>
                  <a:tcPr/>
                </a:tc>
                <a:tc>
                  <a:txBody>
                    <a:bodyPr/>
                    <a:lstStyle/>
                    <a:p>
                      <a:pPr algn="ctr"/>
                      <a:r>
                        <a:rPr kumimoji="1" lang="en-US" altLang="ja-JP" sz="1050" dirty="0">
                          <a:latin typeface="Calibri" panose="020F0502020204030204" pitchFamily="34" charset="0"/>
                          <a:ea typeface="Meiryo UI" panose="020B0604030504040204" pitchFamily="50" charset="-128"/>
                          <a:cs typeface="Calibri" panose="020F0502020204030204" pitchFamily="34" charset="0"/>
                        </a:rPr>
                        <a:t>Meta information</a:t>
                      </a:r>
                      <a:endParaRPr kumimoji="1" lang="ja-JP" altLang="en-US" sz="1050" dirty="0">
                        <a:latin typeface="Calibri" panose="020F0502020204030204" pitchFamily="34" charset="0"/>
                        <a:ea typeface="Meiryo UI" panose="020B0604030504040204" pitchFamily="50" charset="-128"/>
                        <a:cs typeface="Calibri" panose="020F0502020204030204" pitchFamily="34" charset="0"/>
                      </a:endParaRPr>
                    </a:p>
                  </a:txBody>
                  <a:tcPr/>
                </a:tc>
                <a:tc>
                  <a:txBody>
                    <a:bodyPr/>
                    <a:lstStyle/>
                    <a:p>
                      <a:pPr algn="ctr"/>
                      <a:r>
                        <a:rPr kumimoji="1" lang="en-US" altLang="ja-JP" sz="1050" dirty="0">
                          <a:latin typeface="Calibri" panose="020F0502020204030204" pitchFamily="34" charset="0"/>
                          <a:ea typeface="Meiryo UI" panose="020B0604030504040204" pitchFamily="50" charset="-128"/>
                          <a:cs typeface="Calibri" panose="020F0502020204030204" pitchFamily="34" charset="0"/>
                        </a:rPr>
                        <a:t>Meta information</a:t>
                      </a:r>
                      <a:endParaRPr kumimoji="1" lang="ja-JP" altLang="en-US" sz="1050" dirty="0">
                        <a:latin typeface="Calibri" panose="020F0502020204030204" pitchFamily="34" charset="0"/>
                        <a:ea typeface="Meiryo UI" panose="020B0604030504040204" pitchFamily="50" charset="-128"/>
                        <a:cs typeface="Calibri" panose="020F0502020204030204" pitchFamily="34" charset="0"/>
                      </a:endParaRPr>
                    </a:p>
                  </a:txBody>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1" lang="en-US" altLang="ja-JP" sz="1050" kern="1200" dirty="0">
                          <a:solidFill>
                            <a:schemeClr val="tx1"/>
                          </a:solidFill>
                          <a:latin typeface="Calibri" panose="020F0502020204030204" pitchFamily="34" charset="0"/>
                          <a:ea typeface="Meiryo UI" panose="020B0604030504040204" pitchFamily="50" charset="-128"/>
                          <a:cs typeface="Calibri" panose="020F0502020204030204" pitchFamily="34" charset="0"/>
                        </a:rPr>
                        <a:t>Alarm</a:t>
                      </a:r>
                      <a:endParaRPr kumimoji="1" lang="ja-JP" altLang="en-US" sz="1050" kern="1200" dirty="0">
                        <a:solidFill>
                          <a:schemeClr val="tx1"/>
                        </a:solidFill>
                        <a:latin typeface="Calibri" panose="020F0502020204030204" pitchFamily="34" charset="0"/>
                        <a:ea typeface="Meiryo UI" panose="020B0604030504040204" pitchFamily="50" charset="-128"/>
                        <a:cs typeface="Calibri" panose="020F0502020204030204" pitchFamily="34" charset="0"/>
                      </a:endParaRPr>
                    </a:p>
                  </a:txBody>
                  <a:tcPr/>
                </a:tc>
                <a:extLst>
                  <a:ext uri="{0D108BD9-81ED-4DB2-BD59-A6C34878D82A}">
                    <a16:rowId xmlns:a16="http://schemas.microsoft.com/office/drawing/2014/main" val="1155057052"/>
                  </a:ext>
                </a:extLst>
              </a:tr>
              <a:tr h="797692">
                <a:tc>
                  <a:txBody>
                    <a:bodyPr/>
                    <a:lstStyle/>
                    <a:p>
                      <a:pPr algn="ctr"/>
                      <a:r>
                        <a:rPr kumimoji="1" lang="en-US" altLang="ja-JP" sz="1050" dirty="0">
                          <a:latin typeface="Calibri" panose="020F0502020204030204" pitchFamily="34" charset="0"/>
                          <a:ea typeface="Meiryo UI" panose="020B0604030504040204" pitchFamily="50" charset="-128"/>
                          <a:cs typeface="Calibri" panose="020F0502020204030204" pitchFamily="34" charset="0"/>
                        </a:rPr>
                        <a:t>Output</a:t>
                      </a:r>
                      <a:r>
                        <a:rPr kumimoji="1" lang="en-US" altLang="ja-JP" sz="1050" baseline="0" dirty="0">
                          <a:latin typeface="Calibri" panose="020F0502020204030204" pitchFamily="34" charset="0"/>
                          <a:ea typeface="Meiryo UI" panose="020B0604030504040204" pitchFamily="50" charset="-128"/>
                          <a:cs typeface="Calibri" panose="020F0502020204030204" pitchFamily="34" charset="0"/>
                        </a:rPr>
                        <a:t> method</a:t>
                      </a:r>
                      <a:endParaRPr kumimoji="1" lang="ja-JP" altLang="en-US" sz="1050" dirty="0">
                        <a:latin typeface="Calibri" panose="020F0502020204030204" pitchFamily="34" charset="0"/>
                        <a:ea typeface="Meiryo UI" panose="020B0604030504040204" pitchFamily="50" charset="-128"/>
                        <a:cs typeface="Calibri" panose="020F0502020204030204" pitchFamily="34" charset="0"/>
                      </a:endParaRPr>
                    </a:p>
                  </a:txBody>
                  <a:tcPr/>
                </a:tc>
                <a:tc>
                  <a:txBody>
                    <a:bodyPr/>
                    <a:lstStyle/>
                    <a:p>
                      <a:pPr algn="ctr">
                        <a:lnSpc>
                          <a:spcPts val="1100"/>
                        </a:lnSpc>
                      </a:pPr>
                      <a:r>
                        <a:rPr kumimoji="1" lang="en-US" altLang="ja-JP" sz="1050" dirty="0">
                          <a:latin typeface="Calibri" panose="020F0502020204030204" pitchFamily="34" charset="0"/>
                          <a:ea typeface="Meiryo UI" panose="020B0604030504040204" pitchFamily="50" charset="-128"/>
                          <a:cs typeface="Calibri" panose="020F0502020204030204" pitchFamily="34" charset="0"/>
                        </a:rPr>
                        <a:t>ONVIF, CGI,</a:t>
                      </a:r>
                      <a:r>
                        <a:rPr kumimoji="1" lang="en-US" altLang="ja-JP" sz="1050" baseline="0" dirty="0">
                          <a:latin typeface="Calibri" panose="020F0502020204030204" pitchFamily="34" charset="0"/>
                          <a:ea typeface="Meiryo UI" panose="020B0604030504040204" pitchFamily="50" charset="-128"/>
                          <a:cs typeface="Calibri" panose="020F0502020204030204" pitchFamily="34" charset="0"/>
                        </a:rPr>
                        <a:t> </a:t>
                      </a:r>
                      <a:r>
                        <a:rPr kumimoji="1" lang="en-US" altLang="ja-JP" sz="1050" dirty="0">
                          <a:latin typeface="Calibri" panose="020F0502020204030204" pitchFamily="34" charset="0"/>
                          <a:ea typeface="Meiryo UI" panose="020B0604030504040204" pitchFamily="50" charset="-128"/>
                          <a:cs typeface="Calibri" panose="020F0502020204030204" pitchFamily="34" charset="0"/>
                        </a:rPr>
                        <a:t>Panasonic alarm protocol,</a:t>
                      </a:r>
                    </a:p>
                    <a:p>
                      <a:pPr algn="ctr">
                        <a:lnSpc>
                          <a:spcPts val="1100"/>
                        </a:lnSpc>
                      </a:pPr>
                      <a:r>
                        <a:rPr kumimoji="1" lang="en-US" altLang="ja-JP" sz="1050" dirty="0">
                          <a:latin typeface="Calibri" panose="020F0502020204030204" pitchFamily="34" charset="0"/>
                          <a:ea typeface="Meiryo UI" panose="020B0604030504040204" pitchFamily="50" charset="-128"/>
                          <a:cs typeface="Calibri" panose="020F0502020204030204" pitchFamily="34" charset="0"/>
                        </a:rPr>
                        <a:t>Stream additional information</a:t>
                      </a:r>
                      <a:endParaRPr kumimoji="1" lang="ja-JP" altLang="en-US" sz="1050" dirty="0">
                        <a:latin typeface="Calibri" panose="020F0502020204030204" pitchFamily="34" charset="0"/>
                        <a:ea typeface="Meiryo UI" panose="020B0604030504040204" pitchFamily="50" charset="-128"/>
                        <a:cs typeface="Calibri" panose="020F0502020204030204" pitchFamily="34" charset="0"/>
                      </a:endParaRPr>
                    </a:p>
                  </a:txBody>
                  <a:tcPr/>
                </a:tc>
                <a:tc>
                  <a:txBody>
                    <a:bodyPr/>
                    <a:lstStyle/>
                    <a:p>
                      <a:pPr algn="ctr">
                        <a:lnSpc>
                          <a:spcPts val="1100"/>
                        </a:lnSpc>
                      </a:pPr>
                      <a:r>
                        <a:rPr kumimoji="1" lang="en-US" altLang="ja-JP" sz="1050" dirty="0">
                          <a:latin typeface="Calibri" panose="020F0502020204030204" pitchFamily="34" charset="0"/>
                          <a:ea typeface="Meiryo UI" panose="020B0604030504040204" pitchFamily="50" charset="-128"/>
                          <a:cs typeface="Calibri" panose="020F0502020204030204" pitchFamily="34" charset="0"/>
                        </a:rPr>
                        <a:t>ONVIF *1,</a:t>
                      </a:r>
                      <a:r>
                        <a:rPr kumimoji="1" lang="en-US" altLang="ja-JP" sz="1050" baseline="0" dirty="0">
                          <a:latin typeface="Calibri" panose="020F0502020204030204" pitchFamily="34" charset="0"/>
                          <a:ea typeface="Meiryo UI" panose="020B0604030504040204" pitchFamily="50" charset="-128"/>
                          <a:cs typeface="Calibri" panose="020F0502020204030204" pitchFamily="34" charset="0"/>
                        </a:rPr>
                        <a:t> </a:t>
                      </a:r>
                      <a:r>
                        <a:rPr kumimoji="1" lang="en-US" altLang="ja-JP" sz="1050" dirty="0">
                          <a:latin typeface="Calibri" panose="020F0502020204030204" pitchFamily="34" charset="0"/>
                          <a:ea typeface="Meiryo UI" panose="020B0604030504040204" pitchFamily="50" charset="-128"/>
                          <a:cs typeface="Calibri" panose="020F0502020204030204" pitchFamily="34" charset="0"/>
                        </a:rPr>
                        <a:t>CGI,</a:t>
                      </a:r>
                      <a:r>
                        <a:rPr kumimoji="1" lang="en-US" altLang="ja-JP" sz="1050" baseline="0" dirty="0">
                          <a:latin typeface="Calibri" panose="020F0502020204030204" pitchFamily="34" charset="0"/>
                          <a:ea typeface="Meiryo UI" panose="020B0604030504040204" pitchFamily="50" charset="-128"/>
                          <a:cs typeface="Calibri" panose="020F0502020204030204" pitchFamily="34" charset="0"/>
                        </a:rPr>
                        <a:t> </a:t>
                      </a:r>
                      <a:endParaRPr kumimoji="1" lang="en-US" altLang="ja-JP" sz="1050" dirty="0">
                        <a:latin typeface="Calibri" panose="020F0502020204030204" pitchFamily="34" charset="0"/>
                        <a:ea typeface="Meiryo UI" panose="020B0604030504040204" pitchFamily="50" charset="-128"/>
                        <a:cs typeface="Calibri" panose="020F0502020204030204" pitchFamily="34" charset="0"/>
                      </a:endParaRPr>
                    </a:p>
                    <a:p>
                      <a:pPr algn="ctr">
                        <a:lnSpc>
                          <a:spcPts val="1100"/>
                        </a:lnSpc>
                      </a:pPr>
                      <a:r>
                        <a:rPr kumimoji="1" lang="en-US" altLang="ja-JP" sz="1050" dirty="0">
                          <a:latin typeface="Calibri" panose="020F0502020204030204" pitchFamily="34" charset="0"/>
                          <a:ea typeface="Meiryo UI" panose="020B0604030504040204" pitchFamily="50" charset="-128"/>
                          <a:cs typeface="Calibri" panose="020F0502020204030204" pitchFamily="34" charset="0"/>
                        </a:rPr>
                        <a:t>Stream additional information,</a:t>
                      </a:r>
                    </a:p>
                    <a:p>
                      <a:pPr algn="ctr">
                        <a:lnSpc>
                          <a:spcPts val="1100"/>
                        </a:lnSpc>
                      </a:pPr>
                      <a:r>
                        <a:rPr kumimoji="1" lang="en-US" altLang="ja-JP" sz="1050" dirty="0">
                          <a:latin typeface="Calibri" panose="020F0502020204030204" pitchFamily="34" charset="0"/>
                          <a:ea typeface="Meiryo UI" panose="020B0604030504040204" pitchFamily="50" charset="-128"/>
                          <a:cs typeface="Calibri" panose="020F0502020204030204" pitchFamily="34" charset="0"/>
                        </a:rPr>
                        <a:t>HTTP POST, MQTT *2</a:t>
                      </a:r>
                      <a:endParaRPr kumimoji="1" lang="ja-JP" altLang="en-US" sz="1050" dirty="0">
                        <a:latin typeface="Calibri" panose="020F0502020204030204" pitchFamily="34" charset="0"/>
                        <a:ea typeface="Meiryo UI" panose="020B0604030504040204" pitchFamily="50" charset="-128"/>
                        <a:cs typeface="Calibri" panose="020F0502020204030204" pitchFamily="34" charset="0"/>
                      </a:endParaRPr>
                    </a:p>
                  </a:txBody>
                  <a:tcPr/>
                </a:tc>
                <a:tc>
                  <a:txBody>
                    <a:bodyPr/>
                    <a:lstStyle/>
                    <a:p>
                      <a:pPr algn="ctr"/>
                      <a:r>
                        <a:rPr kumimoji="1" lang="en-US" altLang="ja-JP" sz="1050" dirty="0">
                          <a:latin typeface="Calibri" panose="020F0502020204030204" pitchFamily="34" charset="0"/>
                          <a:ea typeface="Meiryo UI" panose="020B0604030504040204" pitchFamily="50" charset="-128"/>
                          <a:cs typeface="Calibri" panose="020F0502020204030204" pitchFamily="34" charset="0"/>
                        </a:rPr>
                        <a:t>ONVIF *1, CGI</a:t>
                      </a:r>
                      <a:endParaRPr kumimoji="1" lang="ja-JP" altLang="en-US" sz="1050" dirty="0">
                        <a:latin typeface="Calibri" panose="020F0502020204030204" pitchFamily="34" charset="0"/>
                        <a:ea typeface="Meiryo UI" panose="020B0604030504040204" pitchFamily="50" charset="-128"/>
                        <a:cs typeface="Calibri" panose="020F0502020204030204" pitchFamily="34" charset="0"/>
                      </a:endParaRPr>
                    </a:p>
                  </a:txBody>
                  <a:tcPr/>
                </a:tc>
                <a:tc>
                  <a:txBody>
                    <a:bodyPr/>
                    <a:lstStyle/>
                    <a:p>
                      <a:pPr algn="ctr">
                        <a:lnSpc>
                          <a:spcPts val="1100"/>
                        </a:lnSpc>
                      </a:pPr>
                      <a:r>
                        <a:rPr kumimoji="1" lang="en-US" altLang="ja-JP" sz="1050" dirty="0">
                          <a:latin typeface="Calibri" panose="020F0502020204030204" pitchFamily="34" charset="0"/>
                          <a:ea typeface="Meiryo UI" panose="020B0604030504040204" pitchFamily="50" charset="-128"/>
                          <a:cs typeface="Calibri" panose="020F0502020204030204" pitchFamily="34" charset="0"/>
                        </a:rPr>
                        <a:t>ONVIF,</a:t>
                      </a:r>
                      <a:r>
                        <a:rPr kumimoji="1" lang="en-US" altLang="ja-JP" sz="1050" baseline="0" dirty="0">
                          <a:latin typeface="Calibri" panose="020F0502020204030204" pitchFamily="34" charset="0"/>
                          <a:ea typeface="Meiryo UI" panose="020B0604030504040204" pitchFamily="50" charset="-128"/>
                          <a:cs typeface="Calibri" panose="020F0502020204030204" pitchFamily="34" charset="0"/>
                        </a:rPr>
                        <a:t> </a:t>
                      </a:r>
                    </a:p>
                    <a:p>
                      <a:pPr algn="ctr">
                        <a:lnSpc>
                          <a:spcPts val="1100"/>
                        </a:lnSpc>
                      </a:pPr>
                      <a:r>
                        <a:rPr kumimoji="1" lang="en-US" altLang="ja-JP" sz="1050" dirty="0">
                          <a:latin typeface="Calibri" panose="020F0502020204030204" pitchFamily="34" charset="0"/>
                          <a:ea typeface="Meiryo UI" panose="020B0604030504040204" pitchFamily="50" charset="-128"/>
                          <a:cs typeface="Calibri" panose="020F0502020204030204" pitchFamily="34" charset="0"/>
                        </a:rPr>
                        <a:t>Panasonic alarm protocol,</a:t>
                      </a:r>
                      <a:r>
                        <a:rPr kumimoji="1" lang="en-US" altLang="ja-JP" sz="1050" baseline="0" dirty="0">
                          <a:latin typeface="Calibri" panose="020F0502020204030204" pitchFamily="34" charset="0"/>
                          <a:ea typeface="Meiryo UI" panose="020B0604030504040204" pitchFamily="50" charset="-128"/>
                          <a:cs typeface="Calibri" panose="020F0502020204030204" pitchFamily="34" charset="0"/>
                        </a:rPr>
                        <a:t> </a:t>
                      </a:r>
                    </a:p>
                    <a:p>
                      <a:pPr algn="ctr">
                        <a:lnSpc>
                          <a:spcPts val="1100"/>
                        </a:lnSpc>
                      </a:pPr>
                      <a:r>
                        <a:rPr kumimoji="1" lang="en-US" altLang="ja-JP" sz="1050" dirty="0">
                          <a:latin typeface="Calibri" panose="020F0502020204030204" pitchFamily="34" charset="0"/>
                          <a:ea typeface="Meiryo UI" panose="020B0604030504040204" pitchFamily="50" charset="-128"/>
                          <a:cs typeface="Calibri" panose="020F0502020204030204" pitchFamily="34" charset="0"/>
                        </a:rPr>
                        <a:t>Stream additional information</a:t>
                      </a:r>
                      <a:endParaRPr kumimoji="1" lang="ja-JP" altLang="en-US" sz="1050" dirty="0">
                        <a:latin typeface="Calibri" panose="020F0502020204030204" pitchFamily="34" charset="0"/>
                        <a:ea typeface="Meiryo UI" panose="020B0604030504040204" pitchFamily="50" charset="-128"/>
                        <a:cs typeface="Calibri" panose="020F0502020204030204" pitchFamily="34" charset="0"/>
                      </a:endParaRPr>
                    </a:p>
                  </a:txBody>
                  <a:tcPr/>
                </a:tc>
                <a:extLst>
                  <a:ext uri="{0D108BD9-81ED-4DB2-BD59-A6C34878D82A}">
                    <a16:rowId xmlns:a16="http://schemas.microsoft.com/office/drawing/2014/main" val="895941523"/>
                  </a:ext>
                </a:extLst>
              </a:tr>
            </a:tbl>
          </a:graphicData>
        </a:graphic>
      </p:graphicFrame>
      <p:sp>
        <p:nvSpPr>
          <p:cNvPr id="9" name="正方形/長方形 8"/>
          <p:cNvSpPr/>
          <p:nvPr/>
        </p:nvSpPr>
        <p:spPr>
          <a:xfrm>
            <a:off x="611284" y="578848"/>
            <a:ext cx="7763745" cy="400110"/>
          </a:xfrm>
          <a:prstGeom prst="rect">
            <a:avLst/>
          </a:prstGeom>
        </p:spPr>
        <p:txBody>
          <a:bodyPr wrap="square" anchor="b">
            <a:spAutoFit/>
          </a:bodyPr>
          <a:lstStyle/>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u"/>
              <a:tabLst/>
              <a:defRPr/>
            </a:pPr>
            <a:r>
              <a:rPr kumimoji="1" lang="en-US" altLang="ja-JP" sz="2000" i="0" u="none" strike="noStrike" kern="1200" cap="none" spc="0" normalizeH="0" baseline="0" noProof="0" dirty="0">
                <a:ln>
                  <a:noFill/>
                </a:ln>
                <a:solidFill>
                  <a:prstClr val="black"/>
                </a:solidFill>
                <a:effectLst/>
                <a:uLnTx/>
                <a:uFillTx/>
                <a:latin typeface="Calibri" panose="020F0502020204030204" pitchFamily="34" charset="0"/>
                <a:ea typeface="Yu Gothic UI Semibold" panose="020B0700000000000000" pitchFamily="50" charset="-128"/>
                <a:cs typeface="Calibri" panose="020F0502020204030204" pitchFamily="34" charset="0"/>
              </a:rPr>
              <a:t>Support new dedicated AI application for 360-degree camera</a:t>
            </a: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4269" y="1551620"/>
            <a:ext cx="846507" cy="620870"/>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3379" y="1522783"/>
            <a:ext cx="1231997" cy="684442"/>
          </a:xfrm>
          <a:prstGeom prst="rect">
            <a:avLst/>
          </a:prstGeom>
        </p:spPr>
      </p:pic>
      <p:grpSp>
        <p:nvGrpSpPr>
          <p:cNvPr id="11" name="グループ化 10"/>
          <p:cNvGrpSpPr/>
          <p:nvPr/>
        </p:nvGrpSpPr>
        <p:grpSpPr>
          <a:xfrm>
            <a:off x="3496991" y="1525703"/>
            <a:ext cx="660968" cy="659524"/>
            <a:chOff x="6336497" y="6113039"/>
            <a:chExt cx="660968" cy="659524"/>
          </a:xfrm>
        </p:grpSpPr>
        <p:sp>
          <p:nvSpPr>
            <p:cNvPr id="12" name="正方形/長方形 11"/>
            <p:cNvSpPr/>
            <p:nvPr/>
          </p:nvSpPr>
          <p:spPr>
            <a:xfrm>
              <a:off x="6336497" y="6113040"/>
              <a:ext cx="659060" cy="6595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5334"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Times New Roman"/>
                <a:ea typeface="游ゴシック" panose="020B0400000000000000" pitchFamily="50" charset="-128"/>
                <a:cs typeface="Times New Roman"/>
              </a:endParaRPr>
            </a:p>
          </p:txBody>
        </p:sp>
        <p:pic>
          <p:nvPicPr>
            <p:cNvPr id="13" name="Picture 2"/>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338173" y="6113271"/>
              <a:ext cx="659523" cy="659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グループ化 13"/>
            <p:cNvGrpSpPr/>
            <p:nvPr/>
          </p:nvGrpSpPr>
          <p:grpSpPr>
            <a:xfrm>
              <a:off x="6396954" y="6302249"/>
              <a:ext cx="576000" cy="281104"/>
              <a:chOff x="6082197" y="9073134"/>
              <a:chExt cx="576000" cy="281104"/>
            </a:xfrm>
          </p:grpSpPr>
          <p:cxnSp>
            <p:nvCxnSpPr>
              <p:cNvPr id="16" name="直線コネクタ 15"/>
              <p:cNvCxnSpPr/>
              <p:nvPr/>
            </p:nvCxnSpPr>
            <p:spPr>
              <a:xfrm>
                <a:off x="6223688" y="9228526"/>
                <a:ext cx="255741"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6303571" y="9122193"/>
                <a:ext cx="0" cy="232045"/>
              </a:xfrm>
              <a:prstGeom prst="straightConnector1">
                <a:avLst/>
              </a:prstGeom>
              <a:ln w="952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6375609" y="9122193"/>
                <a:ext cx="0" cy="232045"/>
              </a:xfrm>
              <a:prstGeom prst="straightConnector1">
                <a:avLst/>
              </a:prstGeom>
              <a:ln w="127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6082197" y="9073134"/>
                <a:ext cx="268022" cy="184666"/>
              </a:xfrm>
              <a:prstGeom prst="rect">
                <a:avLst/>
              </a:prstGeom>
              <a:noFill/>
            </p:spPr>
            <p:txBody>
              <a:bodyPr wrap="none" rtlCol="0">
                <a:spAutoFit/>
              </a:bodyPr>
              <a:lstStyle/>
              <a:p>
                <a:pPr marL="0" marR="0" lvl="0" indent="0" algn="l" defTabSz="1075334"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rgbClr val="FF0000"/>
                    </a:solidFill>
                    <a:effectLst/>
                    <a:uLnTx/>
                    <a:uFillTx/>
                    <a:latin typeface="Times New Roman"/>
                    <a:ea typeface="ＭＳ Ｐゴシック" charset="0"/>
                    <a:cs typeface="Times New Roman"/>
                  </a:rPr>
                  <a:t>30</a:t>
                </a:r>
                <a:endParaRPr kumimoji="1" lang="ja-JP" altLang="en-US" sz="600" b="0" i="0" u="none" strike="noStrike" kern="1200" cap="none" spc="0" normalizeH="0" baseline="0" noProof="0" dirty="0">
                  <a:ln>
                    <a:noFill/>
                  </a:ln>
                  <a:solidFill>
                    <a:srgbClr val="FF0000"/>
                  </a:solidFill>
                  <a:effectLst/>
                  <a:uLnTx/>
                  <a:uFillTx/>
                  <a:latin typeface="Times New Roman"/>
                  <a:ea typeface="ＭＳ Ｐゴシック" charset="0"/>
                  <a:cs typeface="Times New Roman"/>
                </a:endParaRPr>
              </a:p>
            </p:txBody>
          </p:sp>
          <p:sp>
            <p:nvSpPr>
              <p:cNvPr id="20" name="テキスト ボックス 19"/>
              <p:cNvSpPr txBox="1"/>
              <p:nvPr/>
            </p:nvSpPr>
            <p:spPr>
              <a:xfrm>
                <a:off x="6390175" y="9074777"/>
                <a:ext cx="268022" cy="184666"/>
              </a:xfrm>
              <a:prstGeom prst="rect">
                <a:avLst/>
              </a:prstGeom>
              <a:noFill/>
            </p:spPr>
            <p:txBody>
              <a:bodyPr wrap="none" rtlCol="0">
                <a:spAutoFit/>
              </a:bodyPr>
              <a:lstStyle/>
              <a:p>
                <a:pPr marL="0" marR="0" lvl="0" indent="0" algn="l" defTabSz="1075334"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rgbClr val="FF0000"/>
                    </a:solidFill>
                    <a:effectLst/>
                    <a:uLnTx/>
                    <a:uFillTx/>
                    <a:latin typeface="Times New Roman"/>
                    <a:ea typeface="ＭＳ Ｐゴシック" charset="0"/>
                    <a:cs typeface="Times New Roman"/>
                  </a:rPr>
                  <a:t>25</a:t>
                </a:r>
                <a:endParaRPr kumimoji="1" lang="ja-JP" altLang="en-US" sz="600" b="0" i="0" u="none" strike="noStrike" kern="1200" cap="none" spc="0" normalizeH="0" baseline="0" noProof="0" dirty="0">
                  <a:ln>
                    <a:noFill/>
                  </a:ln>
                  <a:solidFill>
                    <a:srgbClr val="FF0000"/>
                  </a:solidFill>
                  <a:effectLst/>
                  <a:uLnTx/>
                  <a:uFillTx/>
                  <a:latin typeface="Times New Roman"/>
                  <a:ea typeface="ＭＳ Ｐゴシック" charset="0"/>
                  <a:cs typeface="Times New Roman"/>
                </a:endParaRPr>
              </a:p>
            </p:txBody>
          </p:sp>
        </p:grpSp>
      </p:grpSp>
      <p:pic>
        <p:nvPicPr>
          <p:cNvPr id="21" name="Picture 13" descr="C:\Users\4021174\Desktop\プロモビデオ\ヒートマップ\カウントマップ-閾値20-08.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252587" y="1520768"/>
            <a:ext cx="755726" cy="701177"/>
          </a:xfrm>
          <a:prstGeom prst="rect">
            <a:avLst/>
          </a:prstGeom>
          <a:noFill/>
          <a:extLst>
            <a:ext uri="{909E8E84-426E-40DD-AFC4-6F175D3DCCD1}">
              <a14:hiddenFill xmlns:a14="http://schemas.microsoft.com/office/drawing/2010/main">
                <a:solidFill>
                  <a:srgbClr val="FFFFFF"/>
                </a:solidFill>
              </a14:hiddenFill>
            </a:ext>
          </a:extLst>
        </p:spPr>
      </p:pic>
      <p:sp>
        <p:nvSpPr>
          <p:cNvPr id="22" name="テキスト ボックス 21"/>
          <p:cNvSpPr txBox="1"/>
          <p:nvPr/>
        </p:nvSpPr>
        <p:spPr>
          <a:xfrm>
            <a:off x="192505" y="4825970"/>
            <a:ext cx="3952374"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Calibri" charset="0"/>
                <a:ea typeface="ＭＳ Ｐゴシック" charset="0"/>
                <a:cs typeface="+mn-cs"/>
              </a:rPr>
              <a:t>*1 Data format is proprietary.</a:t>
            </a:r>
          </a:p>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Calibri" charset="0"/>
                <a:ea typeface="ＭＳ Ｐゴシック" charset="0"/>
                <a:cs typeface="+mn-cs"/>
              </a:rPr>
              <a:t>*2 </a:t>
            </a:r>
            <a:r>
              <a:rPr kumimoji="1" lang="en-US" altLang="ja-JP" sz="900" b="0" i="0" u="none" strike="noStrike" kern="100" cap="none" spc="0" normalizeH="0" baseline="0" noProof="0" dirty="0">
                <a:ln>
                  <a:noFill/>
                </a:ln>
                <a:solidFill>
                  <a:prstClr val="black"/>
                </a:solidFill>
                <a:effectLst/>
                <a:uLnTx/>
                <a:uFillTx/>
                <a:latin typeface="Calibri" panose="020F0502020204030204" pitchFamily="34" charset="0"/>
                <a:ea typeface="Meiryo UI" panose="020B0604030504040204" pitchFamily="50" charset="-128"/>
                <a:cs typeface="Calibri" panose="020F0502020204030204" pitchFamily="34" charset="0"/>
              </a:rPr>
              <a:t>Will be supported by firmware upgrade in the future.</a:t>
            </a:r>
          </a:p>
        </p:txBody>
      </p:sp>
      <p:pic>
        <p:nvPicPr>
          <p:cNvPr id="23" name="図 2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65394" y="1139636"/>
            <a:ext cx="291539" cy="291539"/>
          </a:xfrm>
          <a:prstGeom prst="rect">
            <a:avLst/>
          </a:prstGeom>
        </p:spPr>
      </p:pic>
      <p:pic>
        <p:nvPicPr>
          <p:cNvPr id="24" name="図 2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944490" y="1133620"/>
            <a:ext cx="291539" cy="291539"/>
          </a:xfrm>
          <a:prstGeom prst="rect">
            <a:avLst/>
          </a:prstGeom>
        </p:spPr>
      </p:pic>
      <p:pic>
        <p:nvPicPr>
          <p:cNvPr id="25" name="図 1"/>
          <p:cNvPicPr>
            <a:picLocks noChangeAspect="1"/>
          </p:cNvPicPr>
          <p:nvPr/>
        </p:nvPicPr>
        <p:blipFill>
          <a:blip r:embed="rId8">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839895" y="1554425"/>
            <a:ext cx="245333" cy="16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図 1"/>
          <p:cNvPicPr>
            <a:picLocks noChangeAspect="1"/>
          </p:cNvPicPr>
          <p:nvPr/>
        </p:nvPicPr>
        <p:blipFill>
          <a:blip r:embed="rId10" cstate="print">
            <a:extLst>
              <a:ext uri="{BEBA8EAE-BF5A-486C-A8C5-ECC9F3942E4B}">
                <a14:imgProps xmlns:a14="http://schemas.microsoft.com/office/drawing/2010/main">
                  <a14:imgLayer r:embed="rId11">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278299" y="1532977"/>
            <a:ext cx="339972" cy="2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29919" y="1518474"/>
            <a:ext cx="700902" cy="702849"/>
          </a:xfrm>
          <a:prstGeom prst="rect">
            <a:avLst/>
          </a:prstGeom>
        </p:spPr>
      </p:pic>
    </p:spTree>
    <p:extLst>
      <p:ext uri="{BB962C8B-B14F-4D97-AF65-F5344CB8AC3E}">
        <p14:creationId xmlns:p14="http://schemas.microsoft.com/office/powerpoint/2010/main" val="2045323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4"/>
          <p:cNvSpPr txBox="1">
            <a:spLocks/>
          </p:cNvSpPr>
          <p:nvPr/>
        </p:nvSpPr>
        <p:spPr>
          <a:xfrm>
            <a:off x="280329" y="70060"/>
            <a:ext cx="8464073" cy="531226"/>
          </a:xfrm>
          <a:prstGeom prst="rect">
            <a:avLst/>
          </a:prstGeom>
        </p:spPr>
        <p:txBody>
          <a:bodyPr vert="horz" lIns="91440" tIns="45720" rIns="91440" bIns="45720" rtlCol="0" anchor="ctr">
            <a:noAutofit/>
          </a:bodyPr>
          <a:lstStyle>
            <a:lvl1pPr algn="ctr" defTabSz="342900" rtl="0" eaLnBrk="0" fontAlgn="base" hangingPunct="0">
              <a:spcBef>
                <a:spcPct val="0"/>
              </a:spcBef>
              <a:spcAft>
                <a:spcPct val="0"/>
              </a:spcAft>
              <a:defRPr kumimoji="1" sz="1800" b="1"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vl2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2pPr>
            <a:lvl3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3pPr>
            <a:lvl4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4pPr>
            <a:lvl5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5pPr>
            <a:lvl6pPr marL="3429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9pPr>
          </a:lstStyle>
          <a:p>
            <a:pPr lvl="0" algn="l" defTabSz="914400" eaLnBrk="1" fontAlgn="auto" hangingPunct="1">
              <a:spcAft>
                <a:spcPts val="0"/>
              </a:spcAft>
              <a:defRPr/>
            </a:pPr>
            <a:r>
              <a:rPr lang="en-US" altLang="ja-JP" sz="2400" dirty="0">
                <a:solidFill>
                  <a:prstClr val="white"/>
                </a:solidFill>
                <a:latin typeface="Calibri" panose="020F0502020204030204" pitchFamily="34" charset="0"/>
                <a:cs typeface="Calibri" panose="020F0502020204030204" pitchFamily="34" charset="0"/>
              </a:rPr>
              <a:t>2. </a:t>
            </a:r>
            <a:r>
              <a:rPr lang="en-GB" altLang="ja-JP" sz="2400" dirty="0">
                <a:solidFill>
                  <a:prstClr val="white"/>
                </a:solidFill>
                <a:latin typeface="Calibri" panose="020F0502020204030204" pitchFamily="34" charset="0"/>
                <a:cs typeface="Calibri" panose="020F0502020204030204" pitchFamily="34" charset="0"/>
              </a:rPr>
              <a:t>Supports dashboard function </a:t>
            </a:r>
            <a:r>
              <a:rPr lang="en-GB" altLang="ja-JP" sz="2400" dirty="0" smtClean="0">
                <a:solidFill>
                  <a:prstClr val="white"/>
                </a:solidFill>
                <a:latin typeface="Calibri" panose="020F0502020204030204" pitchFamily="34" charset="0"/>
                <a:cs typeface="Calibri" panose="020F0502020204030204" pitchFamily="34" charset="0"/>
              </a:rPr>
              <a:t>(people counting) </a:t>
            </a:r>
            <a:r>
              <a:rPr lang="en-US" altLang="ja-JP" sz="2400" dirty="0" smtClean="0">
                <a:solidFill>
                  <a:prstClr val="white"/>
                </a:solidFill>
                <a:latin typeface="Calibri" panose="020F0502020204030204" pitchFamily="34" charset="0"/>
                <a:cs typeface="Calibri" panose="020F0502020204030204" pitchFamily="34" charset="0"/>
              </a:rPr>
              <a:t>(1/2)</a:t>
            </a:r>
            <a:endParaRPr lang="en-US" altLang="ja-JP" sz="2400" dirty="0">
              <a:solidFill>
                <a:prstClr val="white"/>
              </a:solidFill>
              <a:latin typeface="Calibri" panose="020F0502020204030204" pitchFamily="34" charset="0"/>
              <a:cs typeface="Calibri" panose="020F0502020204030204" pitchFamily="34" charset="0"/>
            </a:endParaRPr>
          </a:p>
        </p:txBody>
      </p:sp>
      <p:sp>
        <p:nvSpPr>
          <p:cNvPr id="11" name="テキスト ボックス 10"/>
          <p:cNvSpPr txBox="1"/>
          <p:nvPr/>
        </p:nvSpPr>
        <p:spPr>
          <a:xfrm>
            <a:off x="83129" y="703954"/>
            <a:ext cx="1455387" cy="679368"/>
          </a:xfrm>
          <a:prstGeom prst="rect">
            <a:avLst/>
          </a:prstGeom>
          <a:solidFill>
            <a:schemeClr val="accent5"/>
          </a:solidFill>
        </p:spPr>
        <p:txBody>
          <a:bodyPr wrap="none" rtlCol="0" anchor="ctr">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charset="0"/>
                <a:cs typeface="Calibri" panose="020F0502020204030204" pitchFamily="34" charset="0"/>
              </a:rPr>
              <a:t>Improvement</a:t>
            </a:r>
          </a:p>
        </p:txBody>
      </p:sp>
      <p:sp>
        <p:nvSpPr>
          <p:cNvPr id="21" name="テキスト プレースホルダー 14"/>
          <p:cNvSpPr txBox="1">
            <a:spLocks/>
          </p:cNvSpPr>
          <p:nvPr/>
        </p:nvSpPr>
        <p:spPr>
          <a:xfrm>
            <a:off x="1592986" y="706211"/>
            <a:ext cx="7453530" cy="677111"/>
          </a:xfrm>
          <a:prstGeom prst="rect">
            <a:avLst/>
          </a:prstGeom>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1" lang="en-US" altLang="ja-JP" sz="1600" b="0" i="0" u="none" strike="noStrike" kern="1200" cap="none" spc="0" normalizeH="0" baseline="0" noProof="0" dirty="0">
              <a:ln>
                <a:noFill/>
              </a:ln>
              <a:solidFill>
                <a:prstClr val="black"/>
              </a:solidFill>
              <a:effectLst/>
              <a:uLnTx/>
              <a:uFillTx/>
              <a:latin typeface="Calibri" panose="020F0502020204030204" pitchFamily="34" charset="0"/>
              <a:ea typeface="Meiryo UI" panose="020B0604030504040204" pitchFamily="50" charset="-128"/>
              <a:cs typeface="Calibri" panose="020F0502020204030204" pitchFamily="34" charset="0"/>
            </a:endParaRPr>
          </a:p>
        </p:txBody>
      </p:sp>
      <p:sp>
        <p:nvSpPr>
          <p:cNvPr id="14" name="テキスト プレースホルダー 14"/>
          <p:cNvSpPr txBox="1">
            <a:spLocks/>
          </p:cNvSpPr>
          <p:nvPr/>
        </p:nvSpPr>
        <p:spPr>
          <a:xfrm>
            <a:off x="8091025" y="707198"/>
            <a:ext cx="958994" cy="674782"/>
          </a:xfrm>
          <a:prstGeom prst="rect">
            <a:avLst/>
          </a:prstGeom>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1600" b="0" i="0" u="none" strike="noStrike" kern="1200" cap="none" spc="0" normalizeH="0" baseline="0" noProof="0" dirty="0" smtClean="0">
                <a:ln>
                  <a:noFill/>
                </a:ln>
                <a:solidFill>
                  <a:prstClr val="black"/>
                </a:solidFill>
                <a:effectLst/>
                <a:uLnTx/>
                <a:uFillTx/>
                <a:latin typeface="Calibri" panose="020F0502020204030204" pitchFamily="34" charset="0"/>
                <a:ea typeface="游ゴシック" panose="020B0400000000000000" pitchFamily="50" charset="-128"/>
                <a:cs typeface="Calibri" panose="020F0502020204030204" pitchFamily="34" charset="0"/>
              </a:rPr>
              <a:t>Ver.1.2</a:t>
            </a:r>
            <a:endParaRPr kumimoji="1" lang="en-US" altLang="ja-JP" sz="1600" b="0" i="0" u="none" strike="noStrike" kern="1200" cap="none" spc="0" normalizeH="0" baseline="0" noProof="0" dirty="0">
              <a:ln>
                <a:noFill/>
              </a:ln>
              <a:solidFill>
                <a:prstClr val="black"/>
              </a:solidFill>
              <a:effectLst/>
              <a:uLnTx/>
              <a:uFillTx/>
              <a:latin typeface="Calibri" panose="020F0502020204030204" pitchFamily="34" charset="0"/>
              <a:ea typeface="游ゴシック" panose="020B0400000000000000" pitchFamily="50" charset="-128"/>
              <a:cs typeface="Calibri" panose="020F0502020204030204" pitchFamily="34" charset="0"/>
            </a:endParaRPr>
          </a:p>
        </p:txBody>
      </p:sp>
      <p:pic>
        <p:nvPicPr>
          <p:cNvPr id="2052" name="Picture 4"/>
          <p:cNvPicPr>
            <a:picLocks noChangeAspect="1" noChangeArrowheads="1"/>
          </p:cNvPicPr>
          <p:nvPr/>
        </p:nvPicPr>
        <p:blipFill>
          <a:blip r:embed="rId3"/>
          <a:srcRect/>
          <a:stretch>
            <a:fillRect/>
          </a:stretch>
        </p:blipFill>
        <p:spPr bwMode="auto">
          <a:xfrm>
            <a:off x="0" y="1516523"/>
            <a:ext cx="4483126" cy="2884492"/>
          </a:xfrm>
          <a:prstGeom prst="rect">
            <a:avLst/>
          </a:prstGeom>
          <a:noFill/>
          <a:ln w="9525">
            <a:noFill/>
            <a:miter lim="800000"/>
            <a:headEnd/>
            <a:tailEnd/>
          </a:ln>
        </p:spPr>
      </p:pic>
      <p:sp>
        <p:nvSpPr>
          <p:cNvPr id="35" name="タイトル 4"/>
          <p:cNvSpPr txBox="1">
            <a:spLocks/>
          </p:cNvSpPr>
          <p:nvPr/>
        </p:nvSpPr>
        <p:spPr>
          <a:xfrm>
            <a:off x="4524216" y="1468518"/>
            <a:ext cx="4268926" cy="531226"/>
          </a:xfrm>
          <a:prstGeom prst="rect">
            <a:avLst/>
          </a:prstGeom>
        </p:spPr>
        <p:txBody>
          <a:bodyPr vert="horz" lIns="91440" tIns="45720" rIns="91440" bIns="45720" rtlCol="0" anchor="ctr">
            <a:noAutofit/>
          </a:bodyPr>
          <a:lstStyle>
            <a:lvl1pPr algn="ctr" defTabSz="342900" rtl="0" eaLnBrk="0" fontAlgn="base" hangingPunct="0">
              <a:spcBef>
                <a:spcPct val="0"/>
              </a:spcBef>
              <a:spcAft>
                <a:spcPct val="0"/>
              </a:spcAft>
              <a:defRPr kumimoji="1" sz="1800" b="1"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vl2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2pPr>
            <a:lvl3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3pPr>
            <a:lvl4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4pPr>
            <a:lvl5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5pPr>
            <a:lvl6pPr marL="3429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9pPr>
          </a:lstStyle>
          <a:p>
            <a:pPr algn="l">
              <a:defRPr/>
            </a:pPr>
            <a:r>
              <a:rPr lang="en-US" altLang="ja-JP" dirty="0" smtClean="0">
                <a:solidFill>
                  <a:schemeClr val="tx1"/>
                </a:solidFill>
                <a:latin typeface="Calibri" panose="020F0502020204030204" pitchFamily="34" charset="0"/>
                <a:ea typeface="Yu Gothic UI Semibold" panose="020B0700000000000000" pitchFamily="50" charset="-128"/>
                <a:cs typeface="Calibri" panose="020F0502020204030204" pitchFamily="34" charset="0"/>
              </a:rPr>
              <a:t>Live</a:t>
            </a:r>
            <a:r>
              <a:rPr lang="ja-JP" altLang="en-US" dirty="0">
                <a:solidFill>
                  <a:schemeClr val="tx1"/>
                </a:solidFill>
                <a:latin typeface="Calibri" panose="020F0502020204030204" pitchFamily="34" charset="0"/>
                <a:ea typeface="Yu Gothic UI Semibold" panose="020B0700000000000000" pitchFamily="50" charset="-128"/>
                <a:cs typeface="Calibri" panose="020F0502020204030204" pitchFamily="34" charset="0"/>
              </a:rPr>
              <a:t> </a:t>
            </a:r>
            <a:r>
              <a:rPr lang="en-US" altLang="ja-JP" dirty="0" smtClean="0">
                <a:solidFill>
                  <a:schemeClr val="tx1"/>
                </a:solidFill>
                <a:latin typeface="Calibri" panose="020F0502020204030204" pitchFamily="34" charset="0"/>
                <a:ea typeface="Yu Gothic UI Semibold" panose="020B0700000000000000" pitchFamily="50" charset="-128"/>
                <a:cs typeface="Calibri" panose="020F0502020204030204" pitchFamily="34" charset="0"/>
              </a:rPr>
              <a:t>: People Counting Statistics</a:t>
            </a:r>
            <a:endParaRPr lang="ja-JP" altLang="en-US" dirty="0">
              <a:solidFill>
                <a:schemeClr val="tx1"/>
              </a:solidFill>
              <a:latin typeface="Calibri" panose="020F0502020204030204" pitchFamily="34" charset="0"/>
              <a:ea typeface="Yu Gothic UI Semibold" panose="020B0700000000000000" pitchFamily="50" charset="-128"/>
              <a:cs typeface="Calibri" panose="020F0502020204030204" pitchFamily="34" charset="0"/>
            </a:endParaRPr>
          </a:p>
        </p:txBody>
      </p:sp>
      <p:grpSp>
        <p:nvGrpSpPr>
          <p:cNvPr id="39" name="グループ化 38"/>
          <p:cNvGrpSpPr/>
          <p:nvPr/>
        </p:nvGrpSpPr>
        <p:grpSpPr>
          <a:xfrm>
            <a:off x="4524216" y="1999744"/>
            <a:ext cx="4269461" cy="2401271"/>
            <a:chOff x="4524216" y="1999744"/>
            <a:chExt cx="4269461" cy="2401271"/>
          </a:xfrm>
        </p:grpSpPr>
        <p:pic>
          <p:nvPicPr>
            <p:cNvPr id="33" name="図 32"/>
            <p:cNvPicPr>
              <a:picLocks noChangeAspect="1"/>
            </p:cNvPicPr>
            <p:nvPr/>
          </p:nvPicPr>
          <p:blipFill>
            <a:blip r:embed="rId4"/>
            <a:stretch>
              <a:fillRect/>
            </a:stretch>
          </p:blipFill>
          <p:spPr>
            <a:xfrm>
              <a:off x="4524216" y="1999744"/>
              <a:ext cx="4268926" cy="2401271"/>
            </a:xfrm>
            <a:prstGeom prst="rect">
              <a:avLst/>
            </a:prstGeom>
          </p:spPr>
        </p:pic>
        <p:pic>
          <p:nvPicPr>
            <p:cNvPr id="2053" name="Picture 5"/>
            <p:cNvPicPr>
              <a:picLocks noChangeAspect="1" noChangeArrowheads="1"/>
            </p:cNvPicPr>
            <p:nvPr/>
          </p:nvPicPr>
          <p:blipFill>
            <a:blip r:embed="rId5"/>
            <a:srcRect/>
            <a:stretch>
              <a:fillRect/>
            </a:stretch>
          </p:blipFill>
          <p:spPr bwMode="auto">
            <a:xfrm>
              <a:off x="4524216" y="2141198"/>
              <a:ext cx="1432560" cy="129540"/>
            </a:xfrm>
            <a:prstGeom prst="rect">
              <a:avLst/>
            </a:prstGeom>
            <a:noFill/>
            <a:ln w="9525">
              <a:noFill/>
              <a:miter lim="800000"/>
              <a:headEnd/>
              <a:tailEnd/>
            </a:ln>
          </p:spPr>
        </p:pic>
        <p:pic>
          <p:nvPicPr>
            <p:cNvPr id="2054" name="Picture 6"/>
            <p:cNvPicPr>
              <a:picLocks noChangeAspect="1" noChangeArrowheads="1"/>
            </p:cNvPicPr>
            <p:nvPr/>
          </p:nvPicPr>
          <p:blipFill>
            <a:blip r:embed="rId6"/>
            <a:srcRect/>
            <a:stretch>
              <a:fillRect/>
            </a:stretch>
          </p:blipFill>
          <p:spPr bwMode="auto">
            <a:xfrm>
              <a:off x="7466654" y="2163500"/>
              <a:ext cx="1327023" cy="113157"/>
            </a:xfrm>
            <a:prstGeom prst="rect">
              <a:avLst/>
            </a:prstGeom>
            <a:noFill/>
            <a:ln w="9525">
              <a:noFill/>
              <a:miter lim="800000"/>
              <a:headEnd/>
              <a:tailEnd/>
            </a:ln>
          </p:spPr>
        </p:pic>
        <p:pic>
          <p:nvPicPr>
            <p:cNvPr id="2055" name="Picture 7"/>
            <p:cNvPicPr>
              <a:picLocks noChangeAspect="1" noChangeArrowheads="1"/>
            </p:cNvPicPr>
            <p:nvPr/>
          </p:nvPicPr>
          <p:blipFill>
            <a:blip r:embed="rId7"/>
            <a:srcRect/>
            <a:stretch>
              <a:fillRect/>
            </a:stretch>
          </p:blipFill>
          <p:spPr bwMode="auto">
            <a:xfrm>
              <a:off x="4719215" y="3416108"/>
              <a:ext cx="121920" cy="106680"/>
            </a:xfrm>
            <a:prstGeom prst="rect">
              <a:avLst/>
            </a:prstGeom>
            <a:noFill/>
            <a:ln w="9525">
              <a:noFill/>
              <a:miter lim="800000"/>
              <a:headEnd/>
              <a:tailEnd/>
            </a:ln>
          </p:spPr>
        </p:pic>
        <p:pic>
          <p:nvPicPr>
            <p:cNvPr id="2056" name="Picture 8"/>
            <p:cNvPicPr>
              <a:picLocks noChangeAspect="1" noChangeArrowheads="1"/>
            </p:cNvPicPr>
            <p:nvPr/>
          </p:nvPicPr>
          <p:blipFill>
            <a:blip r:embed="rId8"/>
            <a:srcRect/>
            <a:stretch>
              <a:fillRect/>
            </a:stretch>
          </p:blipFill>
          <p:spPr bwMode="auto">
            <a:xfrm>
              <a:off x="6106760" y="2334205"/>
              <a:ext cx="110109" cy="93917"/>
            </a:xfrm>
            <a:prstGeom prst="rect">
              <a:avLst/>
            </a:prstGeom>
            <a:noFill/>
            <a:ln w="9525">
              <a:noFill/>
              <a:miter lim="800000"/>
              <a:headEnd/>
              <a:tailEnd/>
            </a:ln>
          </p:spPr>
        </p:pic>
        <p:pic>
          <p:nvPicPr>
            <p:cNvPr id="36" name="Picture 8"/>
            <p:cNvPicPr>
              <a:picLocks noChangeAspect="1" noChangeArrowheads="1"/>
            </p:cNvPicPr>
            <p:nvPr/>
          </p:nvPicPr>
          <p:blipFill>
            <a:blip r:embed="rId8"/>
            <a:srcRect/>
            <a:stretch>
              <a:fillRect/>
            </a:stretch>
          </p:blipFill>
          <p:spPr bwMode="auto">
            <a:xfrm>
              <a:off x="7724078" y="3416108"/>
              <a:ext cx="110109" cy="93917"/>
            </a:xfrm>
            <a:prstGeom prst="rect">
              <a:avLst/>
            </a:prstGeom>
            <a:noFill/>
            <a:ln w="9525">
              <a:noFill/>
              <a:miter lim="800000"/>
              <a:headEnd/>
              <a:tailEnd/>
            </a:ln>
          </p:spPr>
        </p:pic>
        <p:pic>
          <p:nvPicPr>
            <p:cNvPr id="2057" name="Picture 9"/>
            <p:cNvPicPr>
              <a:picLocks noChangeAspect="1" noChangeArrowheads="1"/>
            </p:cNvPicPr>
            <p:nvPr/>
          </p:nvPicPr>
          <p:blipFill>
            <a:blip r:embed="rId9"/>
            <a:srcRect/>
            <a:stretch>
              <a:fillRect/>
            </a:stretch>
          </p:blipFill>
          <p:spPr bwMode="auto">
            <a:xfrm>
              <a:off x="5612910" y="3421437"/>
              <a:ext cx="85344" cy="88392"/>
            </a:xfrm>
            <a:prstGeom prst="rect">
              <a:avLst/>
            </a:prstGeom>
            <a:noFill/>
            <a:ln w="9525">
              <a:noFill/>
              <a:miter lim="800000"/>
              <a:headEnd/>
              <a:tailEnd/>
            </a:ln>
          </p:spPr>
        </p:pic>
        <p:pic>
          <p:nvPicPr>
            <p:cNvPr id="2058" name="Picture 10"/>
            <p:cNvPicPr>
              <a:picLocks noChangeAspect="1" noChangeArrowheads="1"/>
            </p:cNvPicPr>
            <p:nvPr/>
          </p:nvPicPr>
          <p:blipFill>
            <a:blip r:embed="rId10"/>
            <a:srcRect/>
            <a:stretch>
              <a:fillRect/>
            </a:stretch>
          </p:blipFill>
          <p:spPr bwMode="auto">
            <a:xfrm>
              <a:off x="6627787" y="3421438"/>
              <a:ext cx="110014" cy="78581"/>
            </a:xfrm>
            <a:prstGeom prst="rect">
              <a:avLst/>
            </a:prstGeom>
            <a:noFill/>
            <a:ln w="9525">
              <a:noFill/>
              <a:miter lim="800000"/>
              <a:headEnd/>
              <a:tailEnd/>
            </a:ln>
          </p:spPr>
        </p:pic>
      </p:grpSp>
      <p:sp>
        <p:nvSpPr>
          <p:cNvPr id="19" name="テキスト ボックス 18"/>
          <p:cNvSpPr txBox="1"/>
          <p:nvPr/>
        </p:nvSpPr>
        <p:spPr>
          <a:xfrm>
            <a:off x="1579779" y="715221"/>
            <a:ext cx="6511246" cy="692497"/>
          </a:xfrm>
          <a:prstGeom prst="rect">
            <a:avLst/>
          </a:prstGeom>
          <a:noFill/>
        </p:spPr>
        <p:txBody>
          <a:bodyPr wrap="square" rtlCol="0">
            <a:spAutoFit/>
          </a:bodyPr>
          <a:lstStyle/>
          <a:p>
            <a:r>
              <a:rPr lang="en-GB" altLang="ja-JP" sz="1300" dirty="0">
                <a:latin typeface="Calibri" panose="020F0502020204030204" pitchFamily="34" charset="0"/>
                <a:ea typeface="Yu Gothic UI" pitchFamily="50" charset="-128"/>
                <a:cs typeface="Calibri" panose="020F0502020204030204" pitchFamily="34" charset="0"/>
              </a:rPr>
              <a:t>With the introduction of the dashboard, it is possible to visualize the number of people, congestion information according to the customer's needs and utilize it for business intelligence.</a:t>
            </a:r>
            <a:endParaRPr lang="en-GB"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3498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2019958" y="2420815"/>
            <a:ext cx="2649454" cy="1966397"/>
          </a:xfrm>
          <a:prstGeom prst="rect">
            <a:avLst/>
          </a:prstGeom>
        </p:spPr>
      </p:pic>
      <p:pic>
        <p:nvPicPr>
          <p:cNvPr id="33" name="Picture 2"/>
          <p:cNvPicPr>
            <a:picLocks noChangeAspect="1" noChangeArrowheads="1"/>
          </p:cNvPicPr>
          <p:nvPr/>
        </p:nvPicPr>
        <p:blipFill>
          <a:blip r:embed="rId4"/>
          <a:srcRect/>
          <a:stretch>
            <a:fillRect/>
          </a:stretch>
        </p:blipFill>
        <p:spPr bwMode="auto">
          <a:xfrm>
            <a:off x="235290" y="1341038"/>
            <a:ext cx="1676551" cy="2361056"/>
          </a:xfrm>
          <a:prstGeom prst="rect">
            <a:avLst/>
          </a:prstGeom>
          <a:noFill/>
          <a:ln w="9525">
            <a:noFill/>
            <a:miter lim="800000"/>
            <a:headEnd/>
            <a:tailEnd/>
          </a:ln>
        </p:spPr>
      </p:pic>
      <p:sp>
        <p:nvSpPr>
          <p:cNvPr id="9" name="タイトル 4"/>
          <p:cNvSpPr txBox="1">
            <a:spLocks/>
          </p:cNvSpPr>
          <p:nvPr/>
        </p:nvSpPr>
        <p:spPr>
          <a:xfrm>
            <a:off x="280329" y="70060"/>
            <a:ext cx="8464073" cy="531226"/>
          </a:xfrm>
          <a:prstGeom prst="rect">
            <a:avLst/>
          </a:prstGeom>
        </p:spPr>
        <p:txBody>
          <a:bodyPr vert="horz" lIns="91440" tIns="45720" rIns="91440" bIns="45720" rtlCol="0" anchor="ctr">
            <a:noAutofit/>
          </a:bodyPr>
          <a:lstStyle>
            <a:lvl1pPr algn="ctr" defTabSz="342900" rtl="0" eaLnBrk="0" fontAlgn="base" hangingPunct="0">
              <a:spcBef>
                <a:spcPct val="0"/>
              </a:spcBef>
              <a:spcAft>
                <a:spcPct val="0"/>
              </a:spcAft>
              <a:defRPr kumimoji="1" sz="1800" b="1"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vl2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2pPr>
            <a:lvl3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3pPr>
            <a:lvl4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4pPr>
            <a:lvl5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5pPr>
            <a:lvl6pPr marL="3429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9pPr>
          </a:lstStyle>
          <a:p>
            <a:pPr lvl="0" algn="l" defTabSz="914400" eaLnBrk="1" fontAlgn="auto" hangingPunct="1">
              <a:spcAft>
                <a:spcPts val="0"/>
              </a:spcAft>
              <a:defRPr/>
            </a:pPr>
            <a:r>
              <a:rPr lang="en-US" altLang="ja-JP" sz="2400" dirty="0">
                <a:solidFill>
                  <a:prstClr val="white"/>
                </a:solidFill>
                <a:latin typeface="Calibri" panose="020F0502020204030204" pitchFamily="34" charset="0"/>
                <a:cs typeface="Calibri" panose="020F0502020204030204" pitchFamily="34" charset="0"/>
              </a:rPr>
              <a:t>2. </a:t>
            </a:r>
            <a:r>
              <a:rPr lang="en-GB" altLang="ja-JP" sz="2400" dirty="0">
                <a:solidFill>
                  <a:prstClr val="white"/>
                </a:solidFill>
                <a:latin typeface="Calibri" panose="020F0502020204030204" pitchFamily="34" charset="0"/>
                <a:cs typeface="Calibri" panose="020F0502020204030204" pitchFamily="34" charset="0"/>
              </a:rPr>
              <a:t>Supports dashboard function (people counting) </a:t>
            </a:r>
            <a:r>
              <a:rPr lang="en-US" altLang="ja-JP" sz="2400" dirty="0" smtClean="0">
                <a:solidFill>
                  <a:prstClr val="white"/>
                </a:solidFill>
                <a:latin typeface="Calibri" panose="020F0502020204030204" pitchFamily="34" charset="0"/>
                <a:cs typeface="Calibri" panose="020F0502020204030204" pitchFamily="34" charset="0"/>
              </a:rPr>
              <a:t>(2/2)</a:t>
            </a:r>
            <a:endParaRPr lang="en-US" altLang="ja-JP" sz="2400" dirty="0">
              <a:solidFill>
                <a:prstClr val="white"/>
              </a:solidFill>
              <a:latin typeface="Calibri" panose="020F0502020204030204" pitchFamily="34" charset="0"/>
              <a:cs typeface="Calibri" panose="020F0502020204030204" pitchFamily="34" charset="0"/>
            </a:endParaRPr>
          </a:p>
        </p:txBody>
      </p:sp>
      <p:pic>
        <p:nvPicPr>
          <p:cNvPr id="22" name="図 21"/>
          <p:cNvPicPr>
            <a:picLocks noChangeAspect="1"/>
          </p:cNvPicPr>
          <p:nvPr/>
        </p:nvPicPr>
        <p:blipFill>
          <a:blip r:embed="rId5"/>
          <a:stretch>
            <a:fillRect/>
          </a:stretch>
        </p:blipFill>
        <p:spPr>
          <a:xfrm>
            <a:off x="4891028" y="769004"/>
            <a:ext cx="1366886" cy="1155434"/>
          </a:xfrm>
          <a:prstGeom prst="rect">
            <a:avLst/>
          </a:prstGeom>
        </p:spPr>
      </p:pic>
      <p:cxnSp>
        <p:nvCxnSpPr>
          <p:cNvPr id="23" name="直線コネクタ 22"/>
          <p:cNvCxnSpPr/>
          <p:nvPr/>
        </p:nvCxnSpPr>
        <p:spPr>
          <a:xfrm>
            <a:off x="4700128" y="792944"/>
            <a:ext cx="0" cy="3894668"/>
          </a:xfrm>
          <a:prstGeom prst="line">
            <a:avLst/>
          </a:prstGeom>
          <a:ln w="381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4" name="四角形吹き出し 23"/>
          <p:cNvSpPr/>
          <p:nvPr/>
        </p:nvSpPr>
        <p:spPr>
          <a:xfrm>
            <a:off x="1011929" y="2883877"/>
            <a:ext cx="899912" cy="648372"/>
          </a:xfrm>
          <a:prstGeom prst="wedgeRectCallout">
            <a:avLst>
              <a:gd name="adj1" fmla="val 67290"/>
              <a:gd name="adj2" fmla="val -21935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吹き出し 24"/>
          <p:cNvSpPr/>
          <p:nvPr/>
        </p:nvSpPr>
        <p:spPr>
          <a:xfrm>
            <a:off x="2726805" y="3062397"/>
            <a:ext cx="1843881" cy="1111434"/>
          </a:xfrm>
          <a:prstGeom prst="wedgeRectCallout">
            <a:avLst>
              <a:gd name="adj1" fmla="val -95633"/>
              <a:gd name="adj2" fmla="val 6226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2148824" y="1355494"/>
            <a:ext cx="2355668" cy="500137"/>
          </a:xfrm>
          <a:prstGeom prst="rect">
            <a:avLst/>
          </a:prstGeom>
          <a:solidFill>
            <a:srgbClr val="CCFFFF">
              <a:alpha val="20000"/>
            </a:srgbClr>
          </a:solidFill>
        </p:spPr>
        <p:txBody>
          <a:bodyPr wrap="square" rtlCol="0">
            <a:spAutoFit/>
          </a:bodyPr>
          <a:lstStyle/>
          <a:p>
            <a:r>
              <a:rPr lang="en-US" altLang="ja-JP" sz="1600" dirty="0" smtClean="0"/>
              <a:t>Select</a:t>
            </a:r>
            <a:r>
              <a:rPr kumimoji="1" lang="en-US" altLang="ja-JP" sz="1600" dirty="0" smtClean="0"/>
              <a:t> Cameras / Group </a:t>
            </a:r>
          </a:p>
          <a:p>
            <a:r>
              <a:rPr lang="en-US" altLang="ja-JP" sz="1050" dirty="0"/>
              <a:t>*Up to 16 units / 16 </a:t>
            </a:r>
            <a:r>
              <a:rPr lang="en-US" altLang="ja-JP" sz="1050" dirty="0" smtClean="0"/>
              <a:t>groups</a:t>
            </a:r>
          </a:p>
        </p:txBody>
      </p:sp>
      <p:sp>
        <p:nvSpPr>
          <p:cNvPr id="27" name="テキスト ボックス 26"/>
          <p:cNvSpPr txBox="1"/>
          <p:nvPr/>
        </p:nvSpPr>
        <p:spPr>
          <a:xfrm>
            <a:off x="216487" y="4173830"/>
            <a:ext cx="1726070" cy="584775"/>
          </a:xfrm>
          <a:prstGeom prst="rect">
            <a:avLst/>
          </a:prstGeom>
          <a:solidFill>
            <a:srgbClr val="CCFFFF">
              <a:alpha val="20000"/>
            </a:srgbClr>
          </a:solidFill>
        </p:spPr>
        <p:txBody>
          <a:bodyPr wrap="square" rtlCol="0">
            <a:spAutoFit/>
          </a:bodyPr>
          <a:lstStyle/>
          <a:p>
            <a:r>
              <a:rPr lang="en-US" altLang="ja-JP" sz="1600" dirty="0" smtClean="0"/>
              <a:t>Select</a:t>
            </a:r>
            <a:r>
              <a:rPr kumimoji="1" lang="en-US" altLang="ja-JP" sz="1600" dirty="0" smtClean="0"/>
              <a:t> parameters to make chart</a:t>
            </a:r>
          </a:p>
        </p:txBody>
      </p:sp>
      <p:sp>
        <p:nvSpPr>
          <p:cNvPr id="28" name="テキスト ボックス 27"/>
          <p:cNvSpPr txBox="1"/>
          <p:nvPr/>
        </p:nvSpPr>
        <p:spPr>
          <a:xfrm>
            <a:off x="7796716" y="769689"/>
            <a:ext cx="1172488" cy="1354217"/>
          </a:xfrm>
          <a:prstGeom prst="rect">
            <a:avLst/>
          </a:prstGeom>
          <a:solidFill>
            <a:srgbClr val="CCFFFF">
              <a:alpha val="20000"/>
            </a:srgbClr>
          </a:solidFill>
        </p:spPr>
        <p:txBody>
          <a:bodyPr wrap="square" rtlCol="0">
            <a:spAutoFit/>
          </a:bodyPr>
          <a:lstStyle/>
          <a:p>
            <a:r>
              <a:rPr kumimoji="1" lang="en-US" altLang="ja-JP" sz="1600" dirty="0" smtClean="0"/>
              <a:t>Select type</a:t>
            </a:r>
            <a:endParaRPr lang="en-US" altLang="ja-JP" sz="1600" dirty="0" smtClean="0"/>
          </a:p>
          <a:p>
            <a:pPr marL="285750" indent="-285750">
              <a:buFont typeface="Wingdings" panose="05000000000000000000" pitchFamily="2" charset="2"/>
              <a:buChar char="p"/>
            </a:pPr>
            <a:r>
              <a:rPr kumimoji="1" lang="en-US" altLang="ja-JP" sz="1600" dirty="0" smtClean="0"/>
              <a:t>Line</a:t>
            </a:r>
          </a:p>
          <a:p>
            <a:pPr marL="285750" indent="-285750">
              <a:buFont typeface="Wingdings" panose="05000000000000000000" pitchFamily="2" charset="2"/>
              <a:buChar char="p"/>
            </a:pPr>
            <a:r>
              <a:rPr kumimoji="1" lang="en-US" altLang="ja-JP" sz="1600" dirty="0" smtClean="0"/>
              <a:t>Bar </a:t>
            </a:r>
          </a:p>
          <a:p>
            <a:pPr marL="285750" indent="-285750">
              <a:buFont typeface="Wingdings" panose="05000000000000000000" pitchFamily="2" charset="2"/>
              <a:buChar char="p"/>
            </a:pPr>
            <a:r>
              <a:rPr kumimoji="1" lang="en-US" altLang="ja-JP" sz="1600" dirty="0" smtClean="0"/>
              <a:t>Pie</a:t>
            </a:r>
          </a:p>
          <a:p>
            <a:pPr marL="285750" indent="-285750">
              <a:buFont typeface="Wingdings" panose="05000000000000000000" pitchFamily="2" charset="2"/>
              <a:buChar char="p"/>
            </a:pPr>
            <a:r>
              <a:rPr lang="en-US" altLang="ja-JP" sz="1600" dirty="0"/>
              <a:t>N</a:t>
            </a:r>
            <a:r>
              <a:rPr kumimoji="1" lang="en-US" altLang="ja-JP" sz="1600" dirty="0" smtClean="0"/>
              <a:t>umber</a:t>
            </a:r>
            <a:endParaRPr kumimoji="1" lang="ja-JP" altLang="en-US" sz="1600" dirty="0"/>
          </a:p>
        </p:txBody>
      </p:sp>
      <p:pic>
        <p:nvPicPr>
          <p:cNvPr id="29" name="図 28"/>
          <p:cNvPicPr>
            <a:picLocks noChangeAspect="1"/>
          </p:cNvPicPr>
          <p:nvPr/>
        </p:nvPicPr>
        <p:blipFill>
          <a:blip r:embed="rId6"/>
          <a:stretch>
            <a:fillRect/>
          </a:stretch>
        </p:blipFill>
        <p:spPr>
          <a:xfrm>
            <a:off x="6324027" y="769004"/>
            <a:ext cx="1378222" cy="1153376"/>
          </a:xfrm>
          <a:prstGeom prst="rect">
            <a:avLst/>
          </a:prstGeom>
        </p:spPr>
      </p:pic>
      <p:pic>
        <p:nvPicPr>
          <p:cNvPr id="30" name="図 29"/>
          <p:cNvPicPr>
            <a:picLocks noChangeAspect="1"/>
          </p:cNvPicPr>
          <p:nvPr/>
        </p:nvPicPr>
        <p:blipFill>
          <a:blip r:embed="rId7"/>
          <a:stretch>
            <a:fillRect/>
          </a:stretch>
        </p:blipFill>
        <p:spPr>
          <a:xfrm>
            <a:off x="4915008" y="1983540"/>
            <a:ext cx="1342906" cy="1048121"/>
          </a:xfrm>
          <a:prstGeom prst="rect">
            <a:avLst/>
          </a:prstGeom>
        </p:spPr>
      </p:pic>
      <p:sp>
        <p:nvSpPr>
          <p:cNvPr id="31" name="四角形吹き出し 30"/>
          <p:cNvSpPr/>
          <p:nvPr/>
        </p:nvSpPr>
        <p:spPr>
          <a:xfrm>
            <a:off x="7562628" y="738059"/>
            <a:ext cx="139621" cy="148287"/>
          </a:xfrm>
          <a:prstGeom prst="wedgeRectCallout">
            <a:avLst>
              <a:gd name="adj1" fmla="val 79843"/>
              <a:gd name="adj2" fmla="val 13467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図 31">
            <a:extLst>
              <a:ext uri="{FF2B5EF4-FFF2-40B4-BE49-F238E27FC236}">
                <a16:creationId xmlns:a16="http://schemas.microsoft.com/office/drawing/2014/main" id="{00000000-0008-0000-0A00-000064000000}"/>
              </a:ext>
            </a:extLst>
          </p:cNvPr>
          <p:cNvPicPr>
            <a:picLocks noChangeAspect="1"/>
          </p:cNvPicPr>
          <p:nvPr/>
        </p:nvPicPr>
        <p:blipFill rotWithShape="1">
          <a:blip r:embed="rId8"/>
          <a:srcRect l="8540" t="17020" r="8664" b="12833"/>
          <a:stretch/>
        </p:blipFill>
        <p:spPr>
          <a:xfrm>
            <a:off x="7153713" y="4012242"/>
            <a:ext cx="762949" cy="749940"/>
          </a:xfrm>
          <a:prstGeom prst="rect">
            <a:avLst/>
          </a:prstGeom>
        </p:spPr>
      </p:pic>
      <p:pic>
        <p:nvPicPr>
          <p:cNvPr id="34" name="図 33">
            <a:extLst>
              <a:ext uri="{FF2B5EF4-FFF2-40B4-BE49-F238E27FC236}">
                <a16:creationId xmlns:a16="http://schemas.microsoft.com/office/drawing/2014/main" id="{00000000-0008-0000-0A00-000071000000}"/>
              </a:ext>
            </a:extLst>
          </p:cNvPr>
          <p:cNvPicPr>
            <a:picLocks noChangeAspect="1"/>
          </p:cNvPicPr>
          <p:nvPr/>
        </p:nvPicPr>
        <p:blipFill rotWithShape="1">
          <a:blip r:embed="rId9"/>
          <a:srcRect t="11434"/>
          <a:stretch/>
        </p:blipFill>
        <p:spPr>
          <a:xfrm>
            <a:off x="5062308" y="3970505"/>
            <a:ext cx="875732" cy="788778"/>
          </a:xfrm>
          <a:prstGeom prst="rect">
            <a:avLst/>
          </a:prstGeom>
        </p:spPr>
      </p:pic>
      <p:grpSp>
        <p:nvGrpSpPr>
          <p:cNvPr id="37" name="グループ化 48"/>
          <p:cNvGrpSpPr/>
          <p:nvPr/>
        </p:nvGrpSpPr>
        <p:grpSpPr>
          <a:xfrm>
            <a:off x="6067481" y="4079230"/>
            <a:ext cx="888573" cy="581605"/>
            <a:chOff x="6449789" y="2963334"/>
            <a:chExt cx="1301619" cy="1098545"/>
          </a:xfrm>
        </p:grpSpPr>
        <p:pic>
          <p:nvPicPr>
            <p:cNvPr id="38" name="図 37">
              <a:extLst>
                <a:ext uri="{FF2B5EF4-FFF2-40B4-BE49-F238E27FC236}">
                  <a16:creationId xmlns:a16="http://schemas.microsoft.com/office/drawing/2014/main" id="{00000000-0008-0000-0A00-000069000000}"/>
                </a:ext>
              </a:extLst>
            </p:cNvPr>
            <p:cNvPicPr>
              <a:picLocks noChangeAspect="1"/>
            </p:cNvPicPr>
            <p:nvPr/>
          </p:nvPicPr>
          <p:blipFill rotWithShape="1">
            <a:blip r:embed="rId10"/>
            <a:srcRect t="10800" b="6814"/>
            <a:stretch/>
          </p:blipFill>
          <p:spPr>
            <a:xfrm>
              <a:off x="6449789" y="2963334"/>
              <a:ext cx="1301619" cy="1098544"/>
            </a:xfrm>
            <a:prstGeom prst="rect">
              <a:avLst/>
            </a:prstGeom>
          </p:spPr>
        </p:pic>
        <p:pic>
          <p:nvPicPr>
            <p:cNvPr id="39" name="図 38"/>
            <p:cNvPicPr>
              <a:picLocks noChangeAspect="1"/>
            </p:cNvPicPr>
            <p:nvPr/>
          </p:nvPicPr>
          <p:blipFill rotWithShape="1">
            <a:blip r:embed="rId11"/>
            <a:srcRect r="62328"/>
            <a:stretch/>
          </p:blipFill>
          <p:spPr>
            <a:xfrm>
              <a:off x="6661566" y="3880878"/>
              <a:ext cx="190203" cy="181000"/>
            </a:xfrm>
            <a:prstGeom prst="rect">
              <a:avLst/>
            </a:prstGeom>
          </p:spPr>
        </p:pic>
        <p:pic>
          <p:nvPicPr>
            <p:cNvPr id="40" name="図 39"/>
            <p:cNvPicPr>
              <a:picLocks noChangeAspect="1"/>
            </p:cNvPicPr>
            <p:nvPr/>
          </p:nvPicPr>
          <p:blipFill rotWithShape="1">
            <a:blip r:embed="rId11"/>
            <a:srcRect l="36540" r="31766"/>
            <a:stretch/>
          </p:blipFill>
          <p:spPr>
            <a:xfrm>
              <a:off x="7087916" y="3880742"/>
              <a:ext cx="160021" cy="181001"/>
            </a:xfrm>
            <a:prstGeom prst="rect">
              <a:avLst/>
            </a:prstGeom>
          </p:spPr>
        </p:pic>
        <p:pic>
          <p:nvPicPr>
            <p:cNvPr id="41" name="図 40"/>
            <p:cNvPicPr>
              <a:picLocks noChangeAspect="1"/>
            </p:cNvPicPr>
            <p:nvPr/>
          </p:nvPicPr>
          <p:blipFill rotWithShape="1">
            <a:blip r:embed="rId11"/>
            <a:srcRect l="67479"/>
            <a:stretch/>
          </p:blipFill>
          <p:spPr>
            <a:xfrm>
              <a:off x="7462158" y="3880879"/>
              <a:ext cx="164196" cy="181000"/>
            </a:xfrm>
            <a:prstGeom prst="rect">
              <a:avLst/>
            </a:prstGeom>
          </p:spPr>
        </p:pic>
      </p:grpSp>
      <p:cxnSp>
        <p:nvCxnSpPr>
          <p:cNvPr id="42" name="直線コネクタ 41"/>
          <p:cNvCxnSpPr/>
          <p:nvPr/>
        </p:nvCxnSpPr>
        <p:spPr>
          <a:xfrm>
            <a:off x="4997693" y="3236266"/>
            <a:ext cx="3614821" cy="0"/>
          </a:xfrm>
          <a:prstGeom prst="line">
            <a:avLst/>
          </a:prstGeom>
          <a:ln w="381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43" name="図 42"/>
          <p:cNvPicPr>
            <a:picLocks noChangeAspect="1"/>
          </p:cNvPicPr>
          <p:nvPr/>
        </p:nvPicPr>
        <p:blipFill rotWithShape="1">
          <a:blip r:embed="rId12"/>
          <a:srcRect l="623" t="12772" r="84324" b="68229"/>
          <a:stretch/>
        </p:blipFill>
        <p:spPr>
          <a:xfrm>
            <a:off x="4997693" y="3379537"/>
            <a:ext cx="723991" cy="514008"/>
          </a:xfrm>
          <a:prstGeom prst="rect">
            <a:avLst/>
          </a:prstGeom>
        </p:spPr>
      </p:pic>
      <p:sp>
        <p:nvSpPr>
          <p:cNvPr id="44" name="テキスト ボックス 43"/>
          <p:cNvSpPr txBox="1"/>
          <p:nvPr/>
        </p:nvSpPr>
        <p:spPr>
          <a:xfrm>
            <a:off x="6027352" y="3326802"/>
            <a:ext cx="2686637" cy="584775"/>
          </a:xfrm>
          <a:prstGeom prst="rect">
            <a:avLst/>
          </a:prstGeom>
          <a:solidFill>
            <a:srgbClr val="CCFFFF">
              <a:alpha val="20000"/>
            </a:srgbClr>
          </a:solidFill>
        </p:spPr>
        <p:txBody>
          <a:bodyPr wrap="square" rtlCol="0">
            <a:spAutoFit/>
          </a:bodyPr>
          <a:lstStyle/>
          <a:p>
            <a:r>
              <a:rPr kumimoji="1" lang="en-US" altLang="ja-JP" sz="1600" dirty="0" smtClean="0"/>
              <a:t>Check Comparison </a:t>
            </a:r>
            <a:r>
              <a:rPr lang="en-US" altLang="ja-JP" sz="1600" dirty="0" smtClean="0"/>
              <a:t>to display </a:t>
            </a:r>
            <a:r>
              <a:rPr kumimoji="1" lang="en-US" altLang="ja-JP" sz="1600" dirty="0" smtClean="0"/>
              <a:t> </a:t>
            </a:r>
            <a:r>
              <a:rPr lang="en-US" altLang="ja-JP" sz="1600" dirty="0" smtClean="0"/>
              <a:t>the </a:t>
            </a:r>
            <a:r>
              <a:rPr lang="en-US" altLang="ja-JP" sz="1600" dirty="0"/>
              <a:t>data to be </a:t>
            </a:r>
            <a:r>
              <a:rPr lang="en-US" altLang="ja-JP" sz="1600" dirty="0" smtClean="0"/>
              <a:t>compared</a:t>
            </a:r>
            <a:endParaRPr kumimoji="1" lang="ja-JP" altLang="en-US" sz="1600" dirty="0"/>
          </a:p>
        </p:txBody>
      </p:sp>
      <p:sp>
        <p:nvSpPr>
          <p:cNvPr id="45" name="四角形吹き出し 44"/>
          <p:cNvSpPr/>
          <p:nvPr/>
        </p:nvSpPr>
        <p:spPr>
          <a:xfrm>
            <a:off x="4982170" y="3642320"/>
            <a:ext cx="739514" cy="267025"/>
          </a:xfrm>
          <a:prstGeom prst="wedgeRectCallout">
            <a:avLst>
              <a:gd name="adj1" fmla="val 88039"/>
              <a:gd name="adj2" fmla="val -8653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6" name="図 45"/>
          <p:cNvPicPr>
            <a:picLocks noChangeAspect="1"/>
          </p:cNvPicPr>
          <p:nvPr/>
        </p:nvPicPr>
        <p:blipFill rotWithShape="1">
          <a:blip r:embed="rId13"/>
          <a:srcRect b="2854"/>
          <a:stretch/>
        </p:blipFill>
        <p:spPr>
          <a:xfrm>
            <a:off x="6487931" y="1989793"/>
            <a:ext cx="1031806" cy="1041867"/>
          </a:xfrm>
          <a:prstGeom prst="rect">
            <a:avLst/>
          </a:prstGeom>
        </p:spPr>
      </p:pic>
      <p:grpSp>
        <p:nvGrpSpPr>
          <p:cNvPr id="47" name="グループ化 5"/>
          <p:cNvGrpSpPr/>
          <p:nvPr/>
        </p:nvGrpSpPr>
        <p:grpSpPr>
          <a:xfrm>
            <a:off x="7999734" y="4038609"/>
            <a:ext cx="808342" cy="702738"/>
            <a:chOff x="7886187" y="3964397"/>
            <a:chExt cx="642664" cy="558705"/>
          </a:xfrm>
        </p:grpSpPr>
        <p:pic>
          <p:nvPicPr>
            <p:cNvPr id="48" name="図 47"/>
            <p:cNvPicPr>
              <a:picLocks noChangeAspect="1"/>
            </p:cNvPicPr>
            <p:nvPr/>
          </p:nvPicPr>
          <p:blipFill rotWithShape="1">
            <a:blip r:embed="rId14"/>
            <a:srcRect b="47390"/>
            <a:stretch/>
          </p:blipFill>
          <p:spPr>
            <a:xfrm>
              <a:off x="7886187" y="3964397"/>
              <a:ext cx="642664" cy="534255"/>
            </a:xfrm>
            <a:prstGeom prst="rect">
              <a:avLst/>
            </a:prstGeom>
          </p:spPr>
        </p:pic>
        <p:pic>
          <p:nvPicPr>
            <p:cNvPr id="49" name="図 48"/>
            <p:cNvPicPr>
              <a:picLocks noChangeAspect="1"/>
            </p:cNvPicPr>
            <p:nvPr/>
          </p:nvPicPr>
          <p:blipFill rotWithShape="1">
            <a:blip r:embed="rId14"/>
            <a:srcRect t="50768" b="26058"/>
            <a:stretch/>
          </p:blipFill>
          <p:spPr>
            <a:xfrm>
              <a:off x="7886187" y="4287769"/>
              <a:ext cx="642664" cy="235333"/>
            </a:xfrm>
            <a:prstGeom prst="rect">
              <a:avLst/>
            </a:prstGeom>
          </p:spPr>
        </p:pic>
      </p:grpSp>
      <p:sp>
        <p:nvSpPr>
          <p:cNvPr id="50" name="四角形吹き出し 49"/>
          <p:cNvSpPr/>
          <p:nvPr/>
        </p:nvSpPr>
        <p:spPr>
          <a:xfrm>
            <a:off x="247273" y="1844985"/>
            <a:ext cx="764655" cy="341355"/>
          </a:xfrm>
          <a:prstGeom prst="wedgeRectCallout">
            <a:avLst>
              <a:gd name="adj1" fmla="val 55237"/>
              <a:gd name="adj2" fmla="val -24492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216486" y="742730"/>
            <a:ext cx="4288005" cy="500137"/>
          </a:xfrm>
          <a:prstGeom prst="rect">
            <a:avLst/>
          </a:prstGeom>
          <a:solidFill>
            <a:srgbClr val="CCFFFF">
              <a:alpha val="20000"/>
            </a:srgbClr>
          </a:solidFill>
        </p:spPr>
        <p:txBody>
          <a:bodyPr wrap="square" rtlCol="0">
            <a:spAutoFit/>
          </a:bodyPr>
          <a:lstStyle/>
          <a:p>
            <a:r>
              <a:rPr lang="en-US" altLang="ja-JP" sz="1600" dirty="0" smtClean="0"/>
              <a:t>Input Title, Duration and Operating Time</a:t>
            </a:r>
          </a:p>
          <a:p>
            <a:r>
              <a:rPr lang="en-US" altLang="ja-JP" sz="1050" dirty="0" smtClean="0"/>
              <a:t>*Select Duration from 1h / 1day / 1week / 1 month. </a:t>
            </a:r>
            <a:endParaRPr lang="ja-JP" altLang="en-US" sz="1050" dirty="0"/>
          </a:p>
        </p:txBody>
      </p:sp>
    </p:spTree>
    <p:extLst>
      <p:ext uri="{BB962C8B-B14F-4D97-AF65-F5344CB8AC3E}">
        <p14:creationId xmlns:p14="http://schemas.microsoft.com/office/powerpoint/2010/main" val="1693498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4"/>
          <p:cNvSpPr txBox="1">
            <a:spLocks/>
          </p:cNvSpPr>
          <p:nvPr/>
        </p:nvSpPr>
        <p:spPr>
          <a:xfrm>
            <a:off x="280329" y="70060"/>
            <a:ext cx="7223557" cy="531226"/>
          </a:xfrm>
          <a:prstGeom prst="rect">
            <a:avLst/>
          </a:prstGeom>
        </p:spPr>
        <p:txBody>
          <a:bodyPr vert="horz" lIns="91440" tIns="45720" rIns="91440" bIns="45720" rtlCol="0" anchor="ctr">
            <a:noAutofit/>
          </a:bodyPr>
          <a:lstStyle>
            <a:lvl1pPr algn="ctr" defTabSz="342900" rtl="0" eaLnBrk="0" fontAlgn="base" hangingPunct="0">
              <a:spcBef>
                <a:spcPct val="0"/>
              </a:spcBef>
              <a:spcAft>
                <a:spcPct val="0"/>
              </a:spcAft>
              <a:defRPr kumimoji="1" sz="1800" b="1"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vl2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2pPr>
            <a:lvl3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3pPr>
            <a:lvl4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4pPr>
            <a:lvl5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5pPr>
            <a:lvl6pPr marL="3429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9pPr>
          </a:lstStyle>
          <a:p>
            <a:pPr lvl="0" algn="l" defTabSz="914400" eaLnBrk="1" fontAlgn="auto" hangingPunct="1">
              <a:spcAft>
                <a:spcPts val="0"/>
              </a:spcAft>
              <a:defRPr/>
            </a:pPr>
            <a:r>
              <a:rPr lang="en-US" altLang="ja-JP" sz="2400" dirty="0">
                <a:solidFill>
                  <a:prstClr val="white"/>
                </a:solidFill>
                <a:latin typeface="Calibri" panose="020F0502020204030204" pitchFamily="34" charset="0"/>
                <a:cs typeface="Calibri" panose="020F0502020204030204" pitchFamily="34" charset="0"/>
              </a:rPr>
              <a:t>3. </a:t>
            </a:r>
            <a:r>
              <a:rPr lang="en-US" altLang="ja-JP" sz="2400" dirty="0" smtClean="0">
                <a:solidFill>
                  <a:prstClr val="white"/>
                </a:solidFill>
                <a:latin typeface="Calibri" panose="020F0502020204030204" pitchFamily="34" charset="0"/>
                <a:cs typeface="Calibri" panose="020F0502020204030204" pitchFamily="34" charset="0"/>
              </a:rPr>
              <a:t>Camera group configuration (1/2)</a:t>
            </a:r>
            <a:endParaRPr lang="ja-JP" altLang="en-US" sz="2400" dirty="0">
              <a:solidFill>
                <a:prstClr val="white"/>
              </a:solidFill>
              <a:latin typeface="Calibri" panose="020F0502020204030204" pitchFamily="34" charset="0"/>
              <a:cs typeface="Calibri" panose="020F0502020204030204" pitchFamily="34" charset="0"/>
            </a:endParaRPr>
          </a:p>
        </p:txBody>
      </p:sp>
      <p:sp>
        <p:nvSpPr>
          <p:cNvPr id="11" name="テキスト ボックス 10"/>
          <p:cNvSpPr txBox="1"/>
          <p:nvPr/>
        </p:nvSpPr>
        <p:spPr>
          <a:xfrm>
            <a:off x="83129" y="703954"/>
            <a:ext cx="1455387" cy="576812"/>
          </a:xfrm>
          <a:prstGeom prst="rect">
            <a:avLst/>
          </a:prstGeom>
          <a:solidFill>
            <a:schemeClr val="accent5"/>
          </a:solidFill>
        </p:spPr>
        <p:txBody>
          <a:bodyPr wrap="none" rtlCol="0" anchor="ctr">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charset="0"/>
                <a:cs typeface="Calibri" panose="020F0502020204030204" pitchFamily="34" charset="0"/>
              </a:rPr>
              <a:t>Improvement</a:t>
            </a:r>
          </a:p>
        </p:txBody>
      </p:sp>
      <p:sp>
        <p:nvSpPr>
          <p:cNvPr id="21" name="テキスト プレースホルダー 14"/>
          <p:cNvSpPr txBox="1">
            <a:spLocks/>
          </p:cNvSpPr>
          <p:nvPr/>
        </p:nvSpPr>
        <p:spPr>
          <a:xfrm>
            <a:off x="1592986" y="703204"/>
            <a:ext cx="7453530" cy="576784"/>
          </a:xfrm>
          <a:prstGeom prst="rect">
            <a:avLst/>
          </a:prstGeom>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1" lang="en-US" altLang="ja-JP" sz="1600" b="0" i="0" u="none" strike="noStrike" kern="1200" cap="none" spc="0" normalizeH="0" baseline="0" noProof="0" dirty="0">
              <a:ln>
                <a:noFill/>
              </a:ln>
              <a:solidFill>
                <a:schemeClr val="accent1"/>
              </a:solidFill>
              <a:effectLst/>
              <a:uLnTx/>
              <a:uFillTx/>
              <a:latin typeface="Calibri" panose="020F0502020204030204" pitchFamily="34" charset="0"/>
              <a:ea typeface="Meiryo UI" panose="020B0604030504040204" pitchFamily="50" charset="-128"/>
              <a:cs typeface="Calibri" panose="020F0502020204030204" pitchFamily="34" charset="0"/>
            </a:endParaRPr>
          </a:p>
        </p:txBody>
      </p:sp>
      <p:sp>
        <p:nvSpPr>
          <p:cNvPr id="16" name="テキスト ボックス 15"/>
          <p:cNvSpPr txBox="1"/>
          <p:nvPr/>
        </p:nvSpPr>
        <p:spPr>
          <a:xfrm>
            <a:off x="1592986" y="715221"/>
            <a:ext cx="6503263" cy="338554"/>
          </a:xfrm>
          <a:prstGeom prst="rect">
            <a:avLst/>
          </a:prstGeom>
          <a:noFill/>
        </p:spPr>
        <p:txBody>
          <a:bodyPr wrap="square" rtlCol="0">
            <a:spAutoFit/>
          </a:bodyPr>
          <a:lstStyle/>
          <a:p>
            <a:pPr lvl="0">
              <a:defRPr/>
            </a:pPr>
            <a:r>
              <a:rPr lang="en-GB" altLang="ja-JP" sz="1600" dirty="0">
                <a:latin typeface="Calibri" panose="020F0502020204030204" pitchFamily="34" charset="0"/>
                <a:ea typeface="Yu Gothic UI" panose="020B0500000000000000" pitchFamily="50" charset="-128"/>
                <a:cs typeface="Calibri" panose="020F0502020204030204" pitchFamily="34" charset="0"/>
              </a:rPr>
              <a:t>Allow graphs to be displayed in groups on the dashboard</a:t>
            </a:r>
            <a:endParaRPr kumimoji="1" lang="en-US" altLang="ja-JP" sz="1600" b="0" i="0" u="none" strike="noStrike" kern="1200" cap="none" spc="0" normalizeH="0" baseline="0" noProof="0" dirty="0">
              <a:ln>
                <a:noFill/>
              </a:ln>
              <a:effectLst/>
              <a:uLnTx/>
              <a:uFillTx/>
              <a:latin typeface="Calibri" panose="020F0502020204030204" pitchFamily="34" charset="0"/>
              <a:ea typeface="Yu Gothic UI" panose="020B0500000000000000" pitchFamily="50" charset="-128"/>
              <a:cs typeface="Calibri" panose="020F0502020204030204" pitchFamily="34" charset="0"/>
            </a:endParaRPr>
          </a:p>
        </p:txBody>
      </p:sp>
      <p:sp>
        <p:nvSpPr>
          <p:cNvPr id="14" name="テキスト プレースホルダー 14"/>
          <p:cNvSpPr txBox="1">
            <a:spLocks/>
          </p:cNvSpPr>
          <p:nvPr/>
        </p:nvSpPr>
        <p:spPr>
          <a:xfrm>
            <a:off x="8091025" y="703205"/>
            <a:ext cx="958994" cy="576784"/>
          </a:xfrm>
          <a:prstGeom prst="rect">
            <a:avLst/>
          </a:prstGeom>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1600" b="0" i="0" u="none" strike="noStrike" kern="1200" cap="none" spc="0" normalizeH="0" baseline="0" noProof="0" dirty="0" smtClean="0">
                <a:ln>
                  <a:noFill/>
                </a:ln>
                <a:solidFill>
                  <a:prstClr val="black"/>
                </a:solidFill>
                <a:effectLst/>
                <a:uLnTx/>
                <a:uFillTx/>
                <a:latin typeface="Calibri" panose="020F0502020204030204" pitchFamily="34" charset="0"/>
                <a:ea typeface="游ゴシック" panose="020B0400000000000000" pitchFamily="50" charset="-128"/>
                <a:cs typeface="Calibri" panose="020F0502020204030204" pitchFamily="34" charset="0"/>
              </a:rPr>
              <a:t>Ver.1.2</a:t>
            </a:r>
            <a:endParaRPr kumimoji="1" lang="en-US" altLang="ja-JP" sz="1600" b="0" i="0" u="none" strike="noStrike" kern="1200" cap="none" spc="0" normalizeH="0" baseline="0" noProof="0" dirty="0">
              <a:ln>
                <a:noFill/>
              </a:ln>
              <a:solidFill>
                <a:prstClr val="black"/>
              </a:solidFill>
              <a:effectLst/>
              <a:uLnTx/>
              <a:uFillTx/>
              <a:latin typeface="Calibri" panose="020F0502020204030204" pitchFamily="34" charset="0"/>
              <a:ea typeface="游ゴシック" panose="020B0400000000000000" pitchFamily="50" charset="-128"/>
              <a:cs typeface="Calibri" panose="020F0502020204030204" pitchFamily="34" charset="0"/>
            </a:endParaRPr>
          </a:p>
        </p:txBody>
      </p:sp>
      <p:sp>
        <p:nvSpPr>
          <p:cNvPr id="3075" name="Rectangle 3"/>
          <p:cNvSpPr>
            <a:spLocks noChangeArrowheads="1"/>
          </p:cNvSpPr>
          <p:nvPr/>
        </p:nvSpPr>
        <p:spPr bwMode="auto">
          <a:xfrm>
            <a:off x="3949019" y="1419990"/>
            <a:ext cx="4667157" cy="12772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Meiryo UI" pitchFamily="50" charset="-128"/>
                <a:cs typeface="メイリオ" pitchFamily="50" charset="-128"/>
              </a:rPr>
              <a:t>Select the camera or group for which you want to create a chart.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dirty="0" smtClean="0">
              <a:latin typeface="Arial" pitchFamily="34" charset="0"/>
              <a:ea typeface="Meiryo UI" pitchFamily="50" charset="-128"/>
              <a:cs typeface="メイリオ"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Meiryo UI" pitchFamily="50" charset="-128"/>
                <a:cs typeface="メイリオ" pitchFamily="50" charset="-128"/>
              </a:rPr>
              <a:t>The number in parentheses to the right of “Camera” represents the number of currently selected cameras or groups.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Meiryo UI" pitchFamily="50" charset="-128"/>
                <a:cs typeface="メイリオ" pitchFamily="50" charset="-128"/>
              </a:rPr>
              <a:t>If you press the </a:t>
            </a:r>
            <a:r>
              <a:rPr kumimoji="0" lang="en-US" sz="1200" b="0" i="0" u="none" strike="noStrike" cap="none" normalizeH="0" baseline="0" dirty="0" smtClean="0">
                <a:ln>
                  <a:noFill/>
                </a:ln>
                <a:solidFill>
                  <a:schemeClr val="tx1"/>
                </a:solidFill>
                <a:effectLst/>
                <a:latin typeface="Arial" pitchFamily="34" charset="0"/>
                <a:ea typeface="Meiryo UI" pitchFamily="50" charset="-128"/>
                <a:cs typeface="Cambria Math" pitchFamily="18" charset="0"/>
              </a:rPr>
              <a:t>▶</a:t>
            </a:r>
            <a:r>
              <a:rPr kumimoji="0" lang="en-US" sz="1200" b="0" i="0" u="none" strike="noStrike" cap="none" normalizeH="0" baseline="0" dirty="0" smtClean="0">
                <a:ln>
                  <a:noFill/>
                </a:ln>
                <a:solidFill>
                  <a:schemeClr val="tx1"/>
                </a:solidFill>
                <a:effectLst/>
                <a:latin typeface="Arial" pitchFamily="34" charset="0"/>
                <a:ea typeface="Meiryo UI" pitchFamily="50" charset="-128"/>
                <a:cs typeface="メイリオ" pitchFamily="50" charset="-128"/>
              </a:rPr>
              <a:t> on the right side, the following camera selection sub-window will be displayed.</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6" name="Rectangle 4"/>
          <p:cNvSpPr>
            <a:spLocks noChangeArrowheads="1"/>
          </p:cNvSpPr>
          <p:nvPr/>
        </p:nvSpPr>
        <p:spPr bwMode="auto">
          <a:xfrm>
            <a:off x="3953475" y="2745708"/>
            <a:ext cx="5097497" cy="20005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a:buFont typeface="Wingdings" pitchFamily="2" charset="2"/>
              <a:buChar char="q"/>
            </a:pPr>
            <a:r>
              <a:rPr kumimoji="0" lang="en-GB" sz="1200" dirty="0" smtClean="0">
                <a:latin typeface="Arial" pitchFamily="34" charset="0"/>
                <a:cs typeface="Arial" pitchFamily="34" charset="0"/>
              </a:rPr>
              <a:t>Available cameras</a:t>
            </a:r>
          </a:p>
          <a:p>
            <a:pPr lvl="0" defTabSz="914400"/>
            <a:endParaRPr kumimoji="0" lang="en-GB" sz="800" dirty="0" smtClean="0">
              <a:latin typeface="Arial" pitchFamily="34" charset="0"/>
              <a:cs typeface="Arial" pitchFamily="34" charset="0"/>
            </a:endParaRPr>
          </a:p>
          <a:p>
            <a:pPr lvl="0" defTabSz="914400"/>
            <a:r>
              <a:rPr kumimoji="0" lang="en-GB" sz="1200" dirty="0" smtClean="0">
                <a:latin typeface="Arial" pitchFamily="34" charset="0"/>
                <a:cs typeface="Arial" pitchFamily="34" charset="0"/>
              </a:rPr>
              <a:t>You can select the target for each camera or group. If you select “Camera” as the type, the camera names currently enabled by the multi-AI server will be displayed in a list.</a:t>
            </a:r>
          </a:p>
          <a:p>
            <a:pPr lvl="0" defTabSz="914400"/>
            <a:endParaRPr kumimoji="0" lang="en-GB" sz="800" dirty="0" smtClean="0">
              <a:latin typeface="Arial" pitchFamily="34" charset="0"/>
              <a:cs typeface="Arial" pitchFamily="34" charset="0"/>
            </a:endParaRPr>
          </a:p>
          <a:p>
            <a:pPr lvl="0" defTabSz="914400"/>
            <a:r>
              <a:rPr kumimoji="0" lang="en-GB" sz="1200" dirty="0" smtClean="0">
                <a:latin typeface="Arial" pitchFamily="34" charset="0"/>
                <a:cs typeface="Arial" pitchFamily="34" charset="0"/>
              </a:rPr>
              <a:t>If you select “Group” as the type, the group names currently created by the multi-AI server will be displayed in a list.</a:t>
            </a:r>
          </a:p>
          <a:p>
            <a:pPr lvl="0" defTabSz="914400"/>
            <a:r>
              <a:rPr kumimoji="0" lang="en-GB" sz="1200" dirty="0" smtClean="0">
                <a:latin typeface="Arial" pitchFamily="34" charset="0"/>
                <a:cs typeface="Arial" pitchFamily="34" charset="0"/>
              </a:rPr>
              <a:t>Those with a check mark will be the target of chart creation.</a:t>
            </a:r>
          </a:p>
          <a:p>
            <a:pPr lvl="0" defTabSz="914400"/>
            <a:endParaRPr kumimoji="0" lang="en-US" sz="800" b="0" i="0" u="none" strike="noStrike" cap="none" normalizeH="0" baseline="0" dirty="0">
              <a:ln>
                <a:noFill/>
              </a:ln>
              <a:solidFill>
                <a:schemeClr val="tx1"/>
              </a:solidFill>
              <a:effectLst/>
              <a:latin typeface="Arial" pitchFamily="34" charset="0"/>
              <a:cs typeface="Arial" pitchFamily="34" charset="0"/>
            </a:endParaRPr>
          </a:p>
          <a:p>
            <a:pPr lvl="0" defTabSz="914400"/>
            <a:r>
              <a:rPr kumimoji="0" lang="en-GB" sz="1200" dirty="0">
                <a:latin typeface="Arial" pitchFamily="34" charset="0"/>
                <a:cs typeface="Arial" pitchFamily="34" charset="0"/>
              </a:rPr>
              <a:t>* The settings on the next page are required in advance.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 name="グループ化 3"/>
          <p:cNvGrpSpPr/>
          <p:nvPr/>
        </p:nvGrpSpPr>
        <p:grpSpPr>
          <a:xfrm>
            <a:off x="377806" y="1425498"/>
            <a:ext cx="3311563" cy="2659191"/>
            <a:chOff x="377806" y="1425498"/>
            <a:chExt cx="3311563" cy="2659191"/>
          </a:xfrm>
        </p:grpSpPr>
        <p:pic>
          <p:nvPicPr>
            <p:cNvPr id="3074" name="Picture 2"/>
            <p:cNvPicPr>
              <a:picLocks noChangeAspect="1" noChangeArrowheads="1"/>
            </p:cNvPicPr>
            <p:nvPr/>
          </p:nvPicPr>
          <p:blipFill>
            <a:blip r:embed="rId3"/>
            <a:srcRect/>
            <a:stretch>
              <a:fillRect/>
            </a:stretch>
          </p:blipFill>
          <p:spPr bwMode="auto">
            <a:xfrm>
              <a:off x="377806" y="1425498"/>
              <a:ext cx="3311563" cy="2659191"/>
            </a:xfrm>
            <a:prstGeom prst="rect">
              <a:avLst/>
            </a:prstGeom>
            <a:noFill/>
            <a:ln w="9525">
              <a:noFill/>
              <a:miter lim="800000"/>
              <a:headEnd/>
              <a:tailEnd/>
            </a:ln>
          </p:spPr>
        </p:pic>
        <p:sp>
          <p:nvSpPr>
            <p:cNvPr id="10" name="正方形/長方形 9"/>
            <p:cNvSpPr/>
            <p:nvPr/>
          </p:nvSpPr>
          <p:spPr>
            <a:xfrm>
              <a:off x="1867458" y="2393795"/>
              <a:ext cx="1799609" cy="15091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正方形/長方形 12"/>
            <p:cNvSpPr/>
            <p:nvPr/>
          </p:nvSpPr>
          <p:spPr>
            <a:xfrm>
              <a:off x="452146" y="3245003"/>
              <a:ext cx="1415311" cy="2936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図 1"/>
            <p:cNvPicPr>
              <a:picLocks noChangeAspect="1"/>
            </p:cNvPicPr>
            <p:nvPr/>
          </p:nvPicPr>
          <p:blipFill>
            <a:blip r:embed="rId4"/>
            <a:stretch>
              <a:fillRect/>
            </a:stretch>
          </p:blipFill>
          <p:spPr>
            <a:xfrm>
              <a:off x="452146" y="2003386"/>
              <a:ext cx="421223" cy="300199"/>
            </a:xfrm>
            <a:prstGeom prst="rect">
              <a:avLst/>
            </a:prstGeom>
          </p:spPr>
        </p:pic>
        <p:sp>
          <p:nvSpPr>
            <p:cNvPr id="3" name="正方形/長方形 2"/>
            <p:cNvSpPr/>
            <p:nvPr/>
          </p:nvSpPr>
          <p:spPr>
            <a:xfrm>
              <a:off x="404444" y="2022072"/>
              <a:ext cx="451339" cy="269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smtClean="0">
                  <a:solidFill>
                    <a:schemeClr val="tx1"/>
                  </a:solidFill>
                  <a:latin typeface="Calibri" panose="020F0502020204030204" pitchFamily="34" charset="0"/>
                  <a:cs typeface="Calibri" panose="020F0502020204030204" pitchFamily="34" charset="0"/>
                </a:rPr>
                <a:t>Time</a:t>
              </a:r>
              <a:endParaRPr lang="en-GB" sz="700" dirty="0">
                <a:solidFill>
                  <a:schemeClr val="tx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96295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10456" y="776158"/>
            <a:ext cx="8730343" cy="523220"/>
          </a:xfrm>
          <a:prstGeom prst="rect">
            <a:avLst/>
          </a:prstGeom>
        </p:spPr>
        <p:txBody>
          <a:bodyPr wrap="square">
            <a:spAutoFit/>
          </a:bodyPr>
          <a:lstStyle/>
          <a:p>
            <a:r>
              <a:rPr lang="en-GB" altLang="ja-JP" sz="1400" dirty="0">
                <a:latin typeface="Calibri" panose="020F0502020204030204" pitchFamily="34" charset="0"/>
                <a:ea typeface="Yu Gothic UI" panose="020B0500000000000000" pitchFamily="50" charset="-128"/>
                <a:cs typeface="Calibri" panose="020F0502020204030204" pitchFamily="34" charset="0"/>
              </a:rPr>
              <a:t>When displaying a chart on the dashboard, it can be displayed as statistics for each group consisting of multiple cameras instead of statistics for each camera.</a:t>
            </a:r>
            <a:endParaRPr lang="en-GB" sz="1400" dirty="0">
              <a:latin typeface="Calibri" panose="020F0502020204030204" pitchFamily="34" charset="0"/>
              <a:ea typeface="Yu Gothic UI" panose="020B0500000000000000" pitchFamily="50" charset="-128"/>
              <a:cs typeface="Calibri" panose="020F0502020204030204" pitchFamily="34" charset="0"/>
            </a:endParaRPr>
          </a:p>
        </p:txBody>
      </p:sp>
      <p:sp>
        <p:nvSpPr>
          <p:cNvPr id="4" name="正方形/長方形 3"/>
          <p:cNvSpPr/>
          <p:nvPr/>
        </p:nvSpPr>
        <p:spPr>
          <a:xfrm>
            <a:off x="280330" y="3925897"/>
            <a:ext cx="8660469" cy="646331"/>
          </a:xfrm>
          <a:prstGeom prst="rect">
            <a:avLst/>
          </a:prstGeom>
        </p:spPr>
        <p:txBody>
          <a:bodyPr wrap="square">
            <a:spAutoFit/>
          </a:bodyPr>
          <a:lstStyle/>
          <a:p>
            <a:r>
              <a:rPr lang="en-GB" altLang="ja-JP" sz="1200" dirty="0">
                <a:latin typeface="Calibri" panose="020F0502020204030204" pitchFamily="34" charset="0"/>
                <a:ea typeface="Yu Gothic UI" panose="020B0500000000000000" pitchFamily="50" charset="-128"/>
                <a:cs typeface="Calibri" panose="020F0502020204030204" pitchFamily="34" charset="0"/>
              </a:rPr>
              <a:t>(2) Click the [+] button, (3) enter the group name, (4) check the camera with the </a:t>
            </a:r>
            <a:r>
              <a:rPr lang="en-US" altLang="ja-JP" sz="1200" dirty="0" smtClean="0">
                <a:latin typeface="Calibri" panose="020F0502020204030204" pitchFamily="34" charset="0"/>
                <a:ea typeface="Yu Gothic UI" panose="020B0500000000000000" pitchFamily="50" charset="-128"/>
                <a:cs typeface="Calibri" panose="020F0502020204030204" pitchFamily="34" charset="0"/>
              </a:rPr>
              <a:t>people</a:t>
            </a:r>
            <a:r>
              <a:rPr lang="en-GB" altLang="ja-JP" sz="1200" dirty="0" smtClean="0">
                <a:latin typeface="Calibri" panose="020F0502020204030204" pitchFamily="34" charset="0"/>
                <a:ea typeface="Yu Gothic UI" panose="020B0500000000000000" pitchFamily="50" charset="-128"/>
                <a:cs typeface="Calibri" panose="020F0502020204030204" pitchFamily="34" charset="0"/>
              </a:rPr>
              <a:t> </a:t>
            </a:r>
            <a:r>
              <a:rPr lang="en-GB" altLang="ja-JP" sz="1200" dirty="0">
                <a:latin typeface="Calibri" panose="020F0502020204030204" pitchFamily="34" charset="0"/>
                <a:ea typeface="Yu Gothic UI" panose="020B0500000000000000" pitchFamily="50" charset="-128"/>
                <a:cs typeface="Calibri" panose="020F0502020204030204" pitchFamily="34" charset="0"/>
              </a:rPr>
              <a:t>counting application, and (5) [Save</a:t>
            </a:r>
            <a:r>
              <a:rPr lang="en-GB" altLang="ja-JP" sz="1200" dirty="0" smtClean="0">
                <a:latin typeface="Calibri" panose="020F0502020204030204" pitchFamily="34" charset="0"/>
                <a:ea typeface="Yu Gothic UI" panose="020B0500000000000000" pitchFamily="50" charset="-128"/>
                <a:cs typeface="Calibri" panose="020F0502020204030204" pitchFamily="34" charset="0"/>
              </a:rPr>
              <a:t>].</a:t>
            </a:r>
          </a:p>
          <a:p>
            <a:endParaRPr lang="en-GB" altLang="ja-JP" sz="1200" dirty="0">
              <a:latin typeface="Calibri" panose="020F0502020204030204" pitchFamily="34" charset="0"/>
              <a:ea typeface="Yu Gothic UI" panose="020B0500000000000000" pitchFamily="50" charset="-128"/>
              <a:cs typeface="Calibri" panose="020F0502020204030204" pitchFamily="34" charset="0"/>
            </a:endParaRPr>
          </a:p>
          <a:p>
            <a:r>
              <a:rPr lang="en-GB" altLang="ja-JP" sz="1200" dirty="0" smtClean="0">
                <a:latin typeface="Calibri" panose="020F0502020204030204" pitchFamily="34" charset="0"/>
                <a:ea typeface="Yu Gothic UI" panose="020B0500000000000000" pitchFamily="50" charset="-128"/>
                <a:cs typeface="Calibri" panose="020F0502020204030204" pitchFamily="34" charset="0"/>
              </a:rPr>
              <a:t>Note</a:t>
            </a:r>
            <a:r>
              <a:rPr lang="en-GB" altLang="ja-JP" sz="1200" dirty="0">
                <a:latin typeface="Calibri" panose="020F0502020204030204" pitchFamily="34" charset="0"/>
                <a:ea typeface="Yu Gothic UI" panose="020B0500000000000000" pitchFamily="50" charset="-128"/>
                <a:cs typeface="Calibri" panose="020F0502020204030204" pitchFamily="34" charset="0"/>
              </a:rPr>
              <a:t>) You can configure up to 16 </a:t>
            </a:r>
            <a:r>
              <a:rPr lang="en-GB" altLang="ja-JP" sz="1200" dirty="0" err="1">
                <a:latin typeface="Calibri" panose="020F0502020204030204" pitchFamily="34" charset="0"/>
                <a:ea typeface="Yu Gothic UI" panose="020B0500000000000000" pitchFamily="50" charset="-128"/>
                <a:cs typeface="Calibri" panose="020F0502020204030204" pitchFamily="34" charset="0"/>
              </a:rPr>
              <a:t>groups.To</a:t>
            </a:r>
            <a:r>
              <a:rPr lang="en-GB" altLang="ja-JP" sz="1200" dirty="0">
                <a:latin typeface="Calibri" panose="020F0502020204030204" pitchFamily="34" charset="0"/>
                <a:ea typeface="Yu Gothic UI" panose="020B0500000000000000" pitchFamily="50" charset="-128"/>
                <a:cs typeface="Calibri" panose="020F0502020204030204" pitchFamily="34" charset="0"/>
              </a:rPr>
              <a:t> delete a camera group, right-click the group and select [Delete Camera Group].</a:t>
            </a:r>
            <a:endParaRPr lang="en-GB" sz="1200" dirty="0">
              <a:latin typeface="Calibri" panose="020F0502020204030204" pitchFamily="34" charset="0"/>
              <a:ea typeface="Yu Gothic UI" panose="020B0500000000000000" pitchFamily="50" charset="-128"/>
              <a:cs typeface="Calibri" panose="020F0502020204030204" pitchFamily="34" charset="0"/>
            </a:endParaRPr>
          </a:p>
        </p:txBody>
      </p:sp>
      <p:pic>
        <p:nvPicPr>
          <p:cNvPr id="5" name="図 4"/>
          <p:cNvPicPr>
            <a:picLocks noChangeAspect="1"/>
          </p:cNvPicPr>
          <p:nvPr/>
        </p:nvPicPr>
        <p:blipFill>
          <a:blip r:embed="rId3"/>
          <a:stretch>
            <a:fillRect/>
          </a:stretch>
        </p:blipFill>
        <p:spPr>
          <a:xfrm>
            <a:off x="2298021" y="1345099"/>
            <a:ext cx="5329238" cy="2538026"/>
          </a:xfrm>
          <a:prstGeom prst="rect">
            <a:avLst/>
          </a:prstGeom>
        </p:spPr>
      </p:pic>
      <p:sp>
        <p:nvSpPr>
          <p:cNvPr id="18" name="正方形/長方形 17"/>
          <p:cNvSpPr/>
          <p:nvPr/>
        </p:nvSpPr>
        <p:spPr>
          <a:xfrm>
            <a:off x="662465" y="2663220"/>
            <a:ext cx="1635556" cy="646331"/>
          </a:xfrm>
          <a:prstGeom prst="rect">
            <a:avLst/>
          </a:prstGeom>
        </p:spPr>
        <p:txBody>
          <a:bodyPr wrap="square">
            <a:spAutoFit/>
          </a:bodyPr>
          <a:lstStyle/>
          <a:p>
            <a:r>
              <a:rPr lang="en-US" altLang="ja-JP" sz="1200" dirty="0" smtClean="0">
                <a:solidFill>
                  <a:srgbClr val="FF0000"/>
                </a:solidFill>
                <a:latin typeface="Calibri" panose="020F0502020204030204" pitchFamily="34" charset="0"/>
                <a:ea typeface="Yu Gothic UI" panose="020B0500000000000000" pitchFamily="50" charset="-128"/>
                <a:cs typeface="Calibri" panose="020F0502020204030204" pitchFamily="34" charset="0"/>
              </a:rPr>
              <a:t>(1)</a:t>
            </a:r>
          </a:p>
          <a:p>
            <a:r>
              <a:rPr lang="en-GB" altLang="ja-JP" sz="1200" dirty="0">
                <a:latin typeface="Calibri" panose="020F0502020204030204" pitchFamily="34" charset="0"/>
                <a:ea typeface="Yu Gothic UI" panose="020B0500000000000000" pitchFamily="50" charset="-128"/>
                <a:cs typeface="Calibri" panose="020F0502020204030204" pitchFamily="34" charset="0"/>
              </a:rPr>
              <a:t>Click on the camera group</a:t>
            </a:r>
            <a:endParaRPr lang="en-US" altLang="ja-JP" sz="700" dirty="0">
              <a:latin typeface="Calibri" panose="020F0502020204030204" pitchFamily="34" charset="0"/>
              <a:ea typeface="Yu Gothic UI" panose="020B0500000000000000" pitchFamily="50" charset="-128"/>
              <a:cs typeface="Calibri" panose="020F0502020204030204" pitchFamily="34" charset="0"/>
            </a:endParaRPr>
          </a:p>
        </p:txBody>
      </p:sp>
      <p:sp>
        <p:nvSpPr>
          <p:cNvPr id="19" name="正方形/長方形 18"/>
          <p:cNvSpPr/>
          <p:nvPr/>
        </p:nvSpPr>
        <p:spPr>
          <a:xfrm>
            <a:off x="3163688" y="1728854"/>
            <a:ext cx="443111" cy="276999"/>
          </a:xfrm>
          <a:prstGeom prst="rect">
            <a:avLst/>
          </a:prstGeom>
        </p:spPr>
        <p:txBody>
          <a:bodyPr wrap="square">
            <a:spAutoFit/>
          </a:bodyPr>
          <a:lstStyle/>
          <a:p>
            <a:r>
              <a:rPr lang="en-US" altLang="ja-JP" sz="1200" dirty="0" smtClean="0">
                <a:solidFill>
                  <a:srgbClr val="FF0000"/>
                </a:solidFill>
                <a:latin typeface="Calibri" panose="020F0502020204030204" pitchFamily="34" charset="0"/>
                <a:ea typeface="Yu Gothic UI" panose="020B0500000000000000" pitchFamily="50" charset="-128"/>
                <a:cs typeface="Calibri" panose="020F0502020204030204" pitchFamily="34" charset="0"/>
              </a:rPr>
              <a:t>(2)</a:t>
            </a:r>
          </a:p>
        </p:txBody>
      </p:sp>
      <p:sp>
        <p:nvSpPr>
          <p:cNvPr id="20" name="正方形/長方形 19"/>
          <p:cNvSpPr/>
          <p:nvPr/>
        </p:nvSpPr>
        <p:spPr>
          <a:xfrm>
            <a:off x="3436044" y="1927973"/>
            <a:ext cx="402985" cy="276999"/>
          </a:xfrm>
          <a:prstGeom prst="rect">
            <a:avLst/>
          </a:prstGeom>
        </p:spPr>
        <p:txBody>
          <a:bodyPr wrap="square">
            <a:spAutoFit/>
          </a:bodyPr>
          <a:lstStyle/>
          <a:p>
            <a:r>
              <a:rPr lang="en-US" altLang="ja-JP" sz="1200" dirty="0" smtClean="0">
                <a:solidFill>
                  <a:srgbClr val="FF0000"/>
                </a:solidFill>
                <a:latin typeface="Calibri" panose="020F0502020204030204" pitchFamily="34" charset="0"/>
                <a:ea typeface="Yu Gothic UI" panose="020B0500000000000000" pitchFamily="50" charset="-128"/>
                <a:cs typeface="Calibri" panose="020F0502020204030204" pitchFamily="34" charset="0"/>
              </a:rPr>
              <a:t>(3)</a:t>
            </a:r>
          </a:p>
        </p:txBody>
      </p:sp>
      <p:sp>
        <p:nvSpPr>
          <p:cNvPr id="22" name="正方形/長方形 21"/>
          <p:cNvSpPr/>
          <p:nvPr/>
        </p:nvSpPr>
        <p:spPr>
          <a:xfrm>
            <a:off x="3352800" y="2956542"/>
            <a:ext cx="420914" cy="276999"/>
          </a:xfrm>
          <a:prstGeom prst="rect">
            <a:avLst/>
          </a:prstGeom>
        </p:spPr>
        <p:txBody>
          <a:bodyPr wrap="square">
            <a:spAutoFit/>
          </a:bodyPr>
          <a:lstStyle/>
          <a:p>
            <a:r>
              <a:rPr lang="en-US" altLang="ja-JP" sz="1200" dirty="0" smtClean="0">
                <a:solidFill>
                  <a:srgbClr val="FF0000"/>
                </a:solidFill>
                <a:latin typeface="Calibri" panose="020F0502020204030204" pitchFamily="34" charset="0"/>
                <a:ea typeface="Yu Gothic UI" panose="020B0500000000000000" pitchFamily="50" charset="-128"/>
                <a:cs typeface="Calibri" panose="020F0502020204030204" pitchFamily="34" charset="0"/>
              </a:rPr>
              <a:t>(4)</a:t>
            </a:r>
          </a:p>
        </p:txBody>
      </p:sp>
      <p:sp>
        <p:nvSpPr>
          <p:cNvPr id="23" name="正方形/長方形 22"/>
          <p:cNvSpPr/>
          <p:nvPr/>
        </p:nvSpPr>
        <p:spPr>
          <a:xfrm>
            <a:off x="4977052" y="1914365"/>
            <a:ext cx="362286" cy="276999"/>
          </a:xfrm>
          <a:prstGeom prst="rect">
            <a:avLst/>
          </a:prstGeom>
        </p:spPr>
        <p:txBody>
          <a:bodyPr wrap="square">
            <a:spAutoFit/>
          </a:bodyPr>
          <a:lstStyle/>
          <a:p>
            <a:r>
              <a:rPr lang="en-US" altLang="ja-JP" sz="1200" dirty="0" smtClean="0">
                <a:solidFill>
                  <a:srgbClr val="FF0000"/>
                </a:solidFill>
                <a:latin typeface="Calibri" panose="020F0502020204030204" pitchFamily="34" charset="0"/>
                <a:ea typeface="Yu Gothic UI" panose="020B0500000000000000" pitchFamily="50" charset="-128"/>
                <a:cs typeface="Calibri" panose="020F0502020204030204" pitchFamily="34" charset="0"/>
              </a:rPr>
              <a:t>(5)</a:t>
            </a:r>
          </a:p>
        </p:txBody>
      </p:sp>
      <p:sp>
        <p:nvSpPr>
          <p:cNvPr id="11" name="タイトル 4"/>
          <p:cNvSpPr txBox="1">
            <a:spLocks/>
          </p:cNvSpPr>
          <p:nvPr/>
        </p:nvSpPr>
        <p:spPr>
          <a:xfrm>
            <a:off x="280329" y="70060"/>
            <a:ext cx="7223557" cy="531226"/>
          </a:xfrm>
          <a:prstGeom prst="rect">
            <a:avLst/>
          </a:prstGeom>
        </p:spPr>
        <p:txBody>
          <a:bodyPr vert="horz" lIns="91440" tIns="45720" rIns="91440" bIns="45720" rtlCol="0" anchor="ctr">
            <a:noAutofit/>
          </a:bodyPr>
          <a:lstStyle>
            <a:lvl1pPr algn="ctr" defTabSz="342900" rtl="0" eaLnBrk="0" fontAlgn="base" hangingPunct="0">
              <a:spcBef>
                <a:spcPct val="0"/>
              </a:spcBef>
              <a:spcAft>
                <a:spcPct val="0"/>
              </a:spcAft>
              <a:defRPr kumimoji="1" sz="1800" b="1"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vl2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2pPr>
            <a:lvl3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3pPr>
            <a:lvl4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4pPr>
            <a:lvl5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5pPr>
            <a:lvl6pPr marL="3429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9pPr>
          </a:lstStyle>
          <a:p>
            <a:pPr lvl="0" algn="l" defTabSz="914400" eaLnBrk="1" fontAlgn="auto" hangingPunct="1">
              <a:spcAft>
                <a:spcPts val="0"/>
              </a:spcAft>
              <a:defRPr/>
            </a:pPr>
            <a:r>
              <a:rPr lang="en-US" altLang="ja-JP" sz="2400" dirty="0">
                <a:solidFill>
                  <a:prstClr val="white"/>
                </a:solidFill>
                <a:latin typeface="Calibri" panose="020F0502020204030204" pitchFamily="34" charset="0"/>
                <a:cs typeface="Calibri" panose="020F0502020204030204" pitchFamily="34" charset="0"/>
              </a:rPr>
              <a:t>3. </a:t>
            </a:r>
            <a:r>
              <a:rPr lang="en-US" altLang="ja-JP" sz="2400" dirty="0" smtClean="0">
                <a:solidFill>
                  <a:prstClr val="white"/>
                </a:solidFill>
                <a:latin typeface="Calibri" panose="020F0502020204030204" pitchFamily="34" charset="0"/>
                <a:cs typeface="Calibri" panose="020F0502020204030204" pitchFamily="34" charset="0"/>
              </a:rPr>
              <a:t>Camera group configuration (2/2)</a:t>
            </a:r>
            <a:endParaRPr lang="ja-JP" altLang="en-US" sz="2400"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1066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4"/>
          <p:cNvSpPr txBox="1">
            <a:spLocks/>
          </p:cNvSpPr>
          <p:nvPr/>
        </p:nvSpPr>
        <p:spPr>
          <a:xfrm>
            <a:off x="280329" y="70060"/>
            <a:ext cx="7375529" cy="531226"/>
          </a:xfrm>
          <a:prstGeom prst="rect">
            <a:avLst/>
          </a:prstGeom>
        </p:spPr>
        <p:txBody>
          <a:bodyPr vert="horz" lIns="91440" tIns="45720" rIns="91440" bIns="45720" rtlCol="0" anchor="ctr">
            <a:noAutofit/>
          </a:bodyPr>
          <a:lstStyle>
            <a:lvl1pPr algn="ctr" defTabSz="342900" rtl="0" eaLnBrk="0" fontAlgn="base" hangingPunct="0">
              <a:spcBef>
                <a:spcPct val="0"/>
              </a:spcBef>
              <a:spcAft>
                <a:spcPct val="0"/>
              </a:spcAft>
              <a:defRPr kumimoji="1" sz="1800" b="1"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vl2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2pPr>
            <a:lvl3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3pPr>
            <a:lvl4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4pPr>
            <a:lvl5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5pPr>
            <a:lvl6pPr marL="3429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9pPr>
          </a:lstStyle>
          <a:p>
            <a:pPr lvl="0" algn="l" defTabSz="914400" eaLnBrk="1" fontAlgn="auto" hangingPunct="1">
              <a:spcAft>
                <a:spcPts val="0"/>
              </a:spcAft>
              <a:defRPr/>
            </a:pPr>
            <a:r>
              <a:rPr lang="en-US" altLang="ja-JP" sz="2400" dirty="0">
                <a:solidFill>
                  <a:prstClr val="white"/>
                </a:solidFill>
                <a:latin typeface="Calibri" panose="020F0502020204030204" pitchFamily="34" charset="0"/>
                <a:cs typeface="Calibri" panose="020F0502020204030204" pitchFamily="34" charset="0"/>
              </a:rPr>
              <a:t>4. User Management </a:t>
            </a:r>
            <a:r>
              <a:rPr lang="en-US" altLang="ja-JP" sz="1600" dirty="0">
                <a:solidFill>
                  <a:prstClr val="white"/>
                </a:solidFill>
                <a:latin typeface="Calibri" panose="020F0502020204030204" pitchFamily="34" charset="0"/>
                <a:cs typeface="Calibri" panose="020F0502020204030204" pitchFamily="34" charset="0"/>
              </a:rPr>
              <a:t>(User information for dashboard </a:t>
            </a:r>
            <a:r>
              <a:rPr lang="en-US" altLang="ja-JP" sz="1600" dirty="0" smtClean="0">
                <a:solidFill>
                  <a:prstClr val="white"/>
                </a:solidFill>
                <a:latin typeface="Calibri" panose="020F0502020204030204" pitchFamily="34" charset="0"/>
                <a:cs typeface="Calibri" panose="020F0502020204030204" pitchFamily="34" charset="0"/>
              </a:rPr>
              <a:t>access) - (1/5)</a:t>
            </a:r>
            <a:endParaRPr lang="ja-JP" altLang="en-US" sz="1600" dirty="0">
              <a:solidFill>
                <a:prstClr val="white"/>
              </a:solidFill>
              <a:latin typeface="Calibri" panose="020F0502020204030204" pitchFamily="34" charset="0"/>
              <a:cs typeface="Calibri" panose="020F0502020204030204" pitchFamily="34" charset="0"/>
            </a:endParaRPr>
          </a:p>
        </p:txBody>
      </p:sp>
      <p:sp>
        <p:nvSpPr>
          <p:cNvPr id="11" name="テキスト ボックス 10"/>
          <p:cNvSpPr txBox="1"/>
          <p:nvPr/>
        </p:nvSpPr>
        <p:spPr>
          <a:xfrm>
            <a:off x="83129" y="703954"/>
            <a:ext cx="1455387" cy="576812"/>
          </a:xfrm>
          <a:prstGeom prst="rect">
            <a:avLst/>
          </a:prstGeom>
          <a:solidFill>
            <a:schemeClr val="accent5"/>
          </a:solidFill>
        </p:spPr>
        <p:txBody>
          <a:bodyPr wrap="none" rtlCol="0" anchor="ctr">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charset="0"/>
                <a:cs typeface="Calibri" panose="020F0502020204030204" pitchFamily="34" charset="0"/>
              </a:rPr>
              <a:t>Improvement</a:t>
            </a:r>
          </a:p>
        </p:txBody>
      </p:sp>
      <p:sp>
        <p:nvSpPr>
          <p:cNvPr id="21" name="テキスト プレースホルダー 14"/>
          <p:cNvSpPr txBox="1">
            <a:spLocks/>
          </p:cNvSpPr>
          <p:nvPr/>
        </p:nvSpPr>
        <p:spPr>
          <a:xfrm>
            <a:off x="1592986" y="706212"/>
            <a:ext cx="7453530" cy="576784"/>
          </a:xfrm>
          <a:prstGeom prst="rect">
            <a:avLst/>
          </a:prstGeom>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1" lang="en-US" altLang="ja-JP" sz="1600" b="0" i="0" u="none" strike="noStrike" kern="1200" cap="none" spc="0" normalizeH="0" baseline="0" noProof="0" dirty="0">
              <a:ln>
                <a:noFill/>
              </a:ln>
              <a:solidFill>
                <a:prstClr val="black"/>
              </a:solidFill>
              <a:effectLst/>
              <a:uLnTx/>
              <a:uFillTx/>
              <a:latin typeface="Calibri" panose="020F0502020204030204" pitchFamily="34" charset="0"/>
              <a:ea typeface="Meiryo UI" panose="020B0604030504040204" pitchFamily="50" charset="-128"/>
              <a:cs typeface="Calibri" panose="020F0502020204030204" pitchFamily="34" charset="0"/>
            </a:endParaRPr>
          </a:p>
        </p:txBody>
      </p:sp>
      <p:sp>
        <p:nvSpPr>
          <p:cNvPr id="16" name="テキスト ボックス 15"/>
          <p:cNvSpPr txBox="1"/>
          <p:nvPr/>
        </p:nvSpPr>
        <p:spPr>
          <a:xfrm>
            <a:off x="1592986" y="715221"/>
            <a:ext cx="6503263" cy="338554"/>
          </a:xfrm>
          <a:prstGeom prst="rect">
            <a:avLst/>
          </a:prstGeom>
          <a:noFill/>
        </p:spPr>
        <p:txBody>
          <a:bodyPr wrap="square" rtlCol="0">
            <a:spAutoFit/>
          </a:bodyPr>
          <a:lstStyle/>
          <a:p>
            <a:pPr lvl="0">
              <a:defRPr/>
            </a:pPr>
            <a:r>
              <a:rPr lang="en-GB" altLang="ja-JP" sz="1600" dirty="0">
                <a:latin typeface="Calibri" panose="020F0502020204030204" pitchFamily="34" charset="0"/>
                <a:ea typeface="Yu Gothic UI" panose="020B0500000000000000" pitchFamily="50" charset="-128"/>
                <a:cs typeface="Calibri" panose="020F0502020204030204" pitchFamily="34" charset="0"/>
              </a:rPr>
              <a:t>customize the dashboard display for each </a:t>
            </a:r>
            <a:r>
              <a:rPr lang="en-GB" altLang="ja-JP" sz="1600" dirty="0" smtClean="0">
                <a:latin typeface="Calibri" panose="020F0502020204030204" pitchFamily="34" charset="0"/>
                <a:ea typeface="Yu Gothic UI" panose="020B0500000000000000" pitchFamily="50" charset="-128"/>
                <a:cs typeface="Calibri" panose="020F0502020204030204" pitchFamily="34" charset="0"/>
              </a:rPr>
              <a:t>user</a:t>
            </a:r>
            <a:endParaRPr kumimoji="1" lang="en-US" altLang="ja-JP" sz="1600" b="0" i="0" u="none" strike="noStrike" kern="1200" cap="none" spc="0" normalizeH="0" baseline="0" noProof="0" dirty="0">
              <a:ln>
                <a:noFill/>
              </a:ln>
              <a:effectLst/>
              <a:uLnTx/>
              <a:uFillTx/>
              <a:latin typeface="Calibri" panose="020F0502020204030204" pitchFamily="34" charset="0"/>
              <a:ea typeface="Yu Gothic UI" panose="020B0500000000000000" pitchFamily="50" charset="-128"/>
              <a:cs typeface="Calibri" panose="020F0502020204030204" pitchFamily="34" charset="0"/>
            </a:endParaRPr>
          </a:p>
        </p:txBody>
      </p:sp>
      <p:pic>
        <p:nvPicPr>
          <p:cNvPr id="18" name="図 17"/>
          <p:cNvPicPr/>
          <p:nvPr/>
        </p:nvPicPr>
        <p:blipFill>
          <a:blip r:embed="rId3"/>
          <a:stretch>
            <a:fillRect/>
          </a:stretch>
        </p:blipFill>
        <p:spPr>
          <a:xfrm>
            <a:off x="280329" y="1985202"/>
            <a:ext cx="4429125" cy="2536190"/>
          </a:xfrm>
          <a:prstGeom prst="rect">
            <a:avLst/>
          </a:prstGeom>
        </p:spPr>
      </p:pic>
      <p:pic>
        <p:nvPicPr>
          <p:cNvPr id="19" name="図 18"/>
          <p:cNvPicPr/>
          <p:nvPr/>
        </p:nvPicPr>
        <p:blipFill>
          <a:blip r:embed="rId4"/>
          <a:stretch>
            <a:fillRect/>
          </a:stretch>
        </p:blipFill>
        <p:spPr>
          <a:xfrm>
            <a:off x="5098232" y="1990949"/>
            <a:ext cx="3646170" cy="1973580"/>
          </a:xfrm>
          <a:prstGeom prst="rect">
            <a:avLst/>
          </a:prstGeom>
          <a:ln>
            <a:solidFill>
              <a:schemeClr val="tx1">
                <a:lumMod val="50000"/>
                <a:lumOff val="50000"/>
              </a:schemeClr>
            </a:solidFill>
          </a:ln>
        </p:spPr>
      </p:pic>
      <p:sp>
        <p:nvSpPr>
          <p:cNvPr id="2" name="正方形/長方形 1"/>
          <p:cNvSpPr/>
          <p:nvPr/>
        </p:nvSpPr>
        <p:spPr>
          <a:xfrm>
            <a:off x="4993620" y="1464676"/>
            <a:ext cx="4105164" cy="461665"/>
          </a:xfrm>
          <a:prstGeom prst="rect">
            <a:avLst/>
          </a:prstGeom>
        </p:spPr>
        <p:txBody>
          <a:bodyPr wrap="square">
            <a:spAutoFit/>
          </a:bodyPr>
          <a:lstStyle/>
          <a:p>
            <a:pPr>
              <a:spcAft>
                <a:spcPts val="0"/>
              </a:spcAft>
            </a:pPr>
            <a:r>
              <a:rPr lang="en-GB" sz="1200" kern="100" dirty="0">
                <a:latin typeface="Calibri" panose="020F0502020204030204" pitchFamily="34" charset="0"/>
                <a:ea typeface="Meiryo UI" panose="020B0604030504040204" pitchFamily="50" charset="-128"/>
                <a:cs typeface="Calibri" panose="020F0502020204030204" pitchFamily="34" charset="0"/>
              </a:rPr>
              <a:t>Enter [User name], [Password] and [Retype password] </a:t>
            </a:r>
            <a:endParaRPr lang="en-GB" sz="1200" kern="100" dirty="0" smtClean="0">
              <a:latin typeface="Calibri" panose="020F0502020204030204" pitchFamily="34" charset="0"/>
              <a:ea typeface="Meiryo UI" panose="020B0604030504040204" pitchFamily="50" charset="-128"/>
              <a:cs typeface="Calibri" panose="020F0502020204030204" pitchFamily="34" charset="0"/>
            </a:endParaRPr>
          </a:p>
          <a:p>
            <a:pPr>
              <a:spcAft>
                <a:spcPts val="0"/>
              </a:spcAft>
            </a:pPr>
            <a:r>
              <a:rPr lang="en-GB" sz="1200" kern="100" dirty="0" smtClean="0">
                <a:latin typeface="Calibri" panose="020F0502020204030204" pitchFamily="34" charset="0"/>
                <a:ea typeface="Meiryo UI" panose="020B0604030504040204" pitchFamily="50" charset="-128"/>
                <a:cs typeface="Calibri" panose="020F0502020204030204" pitchFamily="34" charset="0"/>
              </a:rPr>
              <a:t>and </a:t>
            </a:r>
            <a:r>
              <a:rPr lang="en-GB" sz="1200" kern="100" dirty="0">
                <a:latin typeface="Calibri" panose="020F0502020204030204" pitchFamily="34" charset="0"/>
                <a:ea typeface="Meiryo UI" panose="020B0604030504040204" pitchFamily="50" charset="-128"/>
                <a:cs typeface="Calibri" panose="020F0502020204030204" pitchFamily="34" charset="0"/>
              </a:rPr>
              <a:t>then [Save]</a:t>
            </a:r>
            <a:endParaRPr lang="en-GB" sz="1200" kern="100" dirty="0">
              <a:effectLst/>
              <a:latin typeface="Calibri" panose="020F0502020204030204" pitchFamily="34" charset="0"/>
              <a:ea typeface="Meiryo UI" panose="020B0604030504040204" pitchFamily="50" charset="-128"/>
              <a:cs typeface="Calibri" panose="020F0502020204030204" pitchFamily="34" charset="0"/>
            </a:endParaRPr>
          </a:p>
        </p:txBody>
      </p:sp>
      <p:sp>
        <p:nvSpPr>
          <p:cNvPr id="3" name="正方形/長方形 2"/>
          <p:cNvSpPr/>
          <p:nvPr/>
        </p:nvSpPr>
        <p:spPr>
          <a:xfrm>
            <a:off x="4948518" y="4029137"/>
            <a:ext cx="4204447" cy="769441"/>
          </a:xfrm>
          <a:prstGeom prst="rect">
            <a:avLst/>
          </a:prstGeom>
        </p:spPr>
        <p:txBody>
          <a:bodyPr wrap="square">
            <a:spAutoFit/>
          </a:bodyPr>
          <a:lstStyle/>
          <a:p>
            <a:r>
              <a:rPr lang="en-GB" sz="1100" dirty="0"/>
              <a:t>Note) User information can also be used for plugin connection.</a:t>
            </a:r>
          </a:p>
          <a:p>
            <a:r>
              <a:rPr lang="en-GB" sz="1100" dirty="0"/>
              <a:t>     [User name] set by install tool at 4.3.1 is shown as default.  </a:t>
            </a:r>
            <a:r>
              <a:rPr lang="en-GB" sz="1100" dirty="0" smtClean="0"/>
              <a:t> </a:t>
            </a:r>
          </a:p>
          <a:p>
            <a:r>
              <a:rPr lang="en-GB" sz="1100" dirty="0"/>
              <a:t> </a:t>
            </a:r>
            <a:r>
              <a:rPr lang="en-GB" sz="1100" dirty="0" smtClean="0"/>
              <a:t>    [</a:t>
            </a:r>
            <a:r>
              <a:rPr lang="en-GB" sz="1100" dirty="0"/>
              <a:t>Password] is not shown.</a:t>
            </a:r>
          </a:p>
          <a:p>
            <a:r>
              <a:rPr lang="en-GB" sz="1100" dirty="0" smtClean="0"/>
              <a:t>     If </a:t>
            </a:r>
            <a:r>
              <a:rPr lang="en-GB" sz="1100" dirty="0"/>
              <a:t>you forget password, delete the user and register again.</a:t>
            </a:r>
          </a:p>
        </p:txBody>
      </p:sp>
      <p:sp>
        <p:nvSpPr>
          <p:cNvPr id="20" name="正方形/長方形 19"/>
          <p:cNvSpPr/>
          <p:nvPr/>
        </p:nvSpPr>
        <p:spPr>
          <a:xfrm>
            <a:off x="198025" y="1541619"/>
            <a:ext cx="4105164" cy="307777"/>
          </a:xfrm>
          <a:prstGeom prst="rect">
            <a:avLst/>
          </a:prstGeom>
        </p:spPr>
        <p:txBody>
          <a:bodyPr wrap="square">
            <a:spAutoFit/>
          </a:bodyPr>
          <a:lstStyle/>
          <a:p>
            <a:pPr>
              <a:spcAft>
                <a:spcPts val="0"/>
              </a:spcAft>
            </a:pPr>
            <a:r>
              <a:rPr lang="en-GB" sz="1400" kern="100" dirty="0" smtClean="0">
                <a:latin typeface="Calibri" panose="020F0502020204030204" pitchFamily="34" charset="0"/>
                <a:ea typeface="Meiryo UI" panose="020B0604030504040204" pitchFamily="50" charset="-128"/>
                <a:cs typeface="Calibri" panose="020F0502020204030204" pitchFamily="34" charset="0"/>
              </a:rPr>
              <a:t>Click User Management icon  and [Add]</a:t>
            </a:r>
            <a:endParaRPr lang="en-GB" sz="1400" kern="100" dirty="0">
              <a:effectLst/>
              <a:latin typeface="Calibri" panose="020F0502020204030204" pitchFamily="34" charset="0"/>
              <a:ea typeface="Meiryo UI" panose="020B0604030504040204" pitchFamily="50" charset="-128"/>
              <a:cs typeface="Calibri" panose="020F0502020204030204" pitchFamily="34" charset="0"/>
            </a:endParaRPr>
          </a:p>
        </p:txBody>
      </p:sp>
      <p:sp>
        <p:nvSpPr>
          <p:cNvPr id="13" name="テキスト プレースホルダー 14"/>
          <p:cNvSpPr txBox="1">
            <a:spLocks/>
          </p:cNvSpPr>
          <p:nvPr/>
        </p:nvSpPr>
        <p:spPr>
          <a:xfrm>
            <a:off x="8091025" y="703205"/>
            <a:ext cx="958994" cy="576784"/>
          </a:xfrm>
          <a:prstGeom prst="rect">
            <a:avLst/>
          </a:prstGeom>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1600" b="0" i="0" u="none" strike="noStrike" kern="1200" cap="none" spc="0" normalizeH="0" baseline="0" noProof="0" dirty="0" smtClean="0">
                <a:ln>
                  <a:noFill/>
                </a:ln>
                <a:solidFill>
                  <a:prstClr val="black"/>
                </a:solidFill>
                <a:effectLst/>
                <a:uLnTx/>
                <a:uFillTx/>
                <a:latin typeface="Calibri" panose="020F0502020204030204" pitchFamily="34" charset="0"/>
                <a:ea typeface="游ゴシック" panose="020B0400000000000000" pitchFamily="50" charset="-128"/>
                <a:cs typeface="Calibri" panose="020F0502020204030204" pitchFamily="34" charset="0"/>
              </a:rPr>
              <a:t>Ver.1.2</a:t>
            </a:r>
            <a:endParaRPr kumimoji="1" lang="en-US" altLang="ja-JP" sz="1600" b="0" i="0" u="none" strike="noStrike" kern="1200" cap="none" spc="0" normalizeH="0" baseline="0" noProof="0" dirty="0">
              <a:ln>
                <a:noFill/>
              </a:ln>
              <a:solidFill>
                <a:prstClr val="black"/>
              </a:solidFill>
              <a:effectLst/>
              <a:uLnTx/>
              <a:uFillTx/>
              <a:latin typeface="Calibri" panose="020F0502020204030204" pitchFamily="34" charset="0"/>
              <a:ea typeface="游ゴシック" panose="020B0400000000000000" pitchFamily="50" charset="-128"/>
              <a:cs typeface="Calibri" panose="020F0502020204030204" pitchFamily="34" charset="0"/>
            </a:endParaRPr>
          </a:p>
        </p:txBody>
      </p:sp>
    </p:spTree>
    <p:extLst>
      <p:ext uri="{BB962C8B-B14F-4D97-AF65-F5344CB8AC3E}">
        <p14:creationId xmlns:p14="http://schemas.microsoft.com/office/powerpoint/2010/main" val="308128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4"/>
          <p:cNvSpPr txBox="1">
            <a:spLocks/>
          </p:cNvSpPr>
          <p:nvPr/>
        </p:nvSpPr>
        <p:spPr>
          <a:xfrm>
            <a:off x="280329" y="70060"/>
            <a:ext cx="8464073" cy="531226"/>
          </a:xfrm>
          <a:prstGeom prst="rect">
            <a:avLst/>
          </a:prstGeom>
        </p:spPr>
        <p:txBody>
          <a:bodyPr vert="horz" lIns="91440" tIns="45720" rIns="91440" bIns="45720" rtlCol="0" anchor="ctr">
            <a:noAutofit/>
          </a:bodyPr>
          <a:lstStyle>
            <a:lvl1pPr algn="ctr" defTabSz="342900" rtl="0" eaLnBrk="0" fontAlgn="base" hangingPunct="0">
              <a:spcBef>
                <a:spcPct val="0"/>
              </a:spcBef>
              <a:spcAft>
                <a:spcPct val="0"/>
              </a:spcAft>
              <a:defRPr kumimoji="1" sz="1800" b="1"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vl2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2pPr>
            <a:lvl3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3pPr>
            <a:lvl4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4pPr>
            <a:lvl5pPr algn="ctr" defTabSz="342900" rtl="0" eaLnBrk="0" fontAlgn="base" hangingPunct="0">
              <a:spcBef>
                <a:spcPct val="0"/>
              </a:spcBef>
              <a:spcAft>
                <a:spcPct val="0"/>
              </a:spcAft>
              <a:defRPr kumimoji="1" sz="3300">
                <a:solidFill>
                  <a:schemeClr val="tx1"/>
                </a:solidFill>
                <a:latin typeface="Calibri" charset="0"/>
                <a:ea typeface="ＭＳ Ｐゴシック" charset="0"/>
                <a:cs typeface="ＭＳ Ｐゴシック" charset="0"/>
              </a:defRPr>
            </a:lvl5pPr>
            <a:lvl6pPr marL="3429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kumimoji="1" sz="3300">
                <a:solidFill>
                  <a:schemeClr val="tx1"/>
                </a:solidFill>
                <a:latin typeface="Calibri" charset="0"/>
                <a:ea typeface="ＭＳ Ｐゴシック" charset="0"/>
                <a:cs typeface="ＭＳ Ｐゴシック" charset="0"/>
              </a:defRPr>
            </a:lvl9pPr>
          </a:lstStyle>
          <a:p>
            <a:pPr lvl="0" algn="l" defTabSz="914400" eaLnBrk="1" fontAlgn="auto" hangingPunct="1">
              <a:spcAft>
                <a:spcPts val="0"/>
              </a:spcAft>
              <a:defRPr/>
            </a:pPr>
            <a:r>
              <a:rPr lang="en-US" altLang="ja-JP" sz="2400" dirty="0">
                <a:solidFill>
                  <a:prstClr val="white"/>
                </a:solidFill>
                <a:latin typeface="Calibri" panose="020F0502020204030204" pitchFamily="34" charset="0"/>
                <a:cs typeface="Calibri" panose="020F0502020204030204" pitchFamily="34" charset="0"/>
              </a:rPr>
              <a:t>4. User Management </a:t>
            </a:r>
            <a:r>
              <a:rPr lang="en-US" altLang="ja-JP" sz="2400" dirty="0" smtClean="0">
                <a:solidFill>
                  <a:prstClr val="white"/>
                </a:solidFill>
                <a:latin typeface="Calibri" panose="020F0502020204030204" pitchFamily="34" charset="0"/>
                <a:cs typeface="Calibri" panose="020F0502020204030204" pitchFamily="34" charset="0"/>
              </a:rPr>
              <a:t>- Authentication  (2/5)</a:t>
            </a:r>
            <a:endParaRPr lang="ja-JP" altLang="en-US" sz="2400" dirty="0">
              <a:solidFill>
                <a:prstClr val="white"/>
              </a:solidFill>
              <a:latin typeface="Calibri" panose="020F0502020204030204" pitchFamily="34" charset="0"/>
              <a:cs typeface="Calibri" panose="020F0502020204030204" pitchFamily="34" charset="0"/>
            </a:endParaRPr>
          </a:p>
        </p:txBody>
      </p:sp>
      <p:pic>
        <p:nvPicPr>
          <p:cNvPr id="6" name="図 5" descr="authentication_en"/>
          <p:cNvPicPr/>
          <p:nvPr/>
        </p:nvPicPr>
        <p:blipFill>
          <a:blip r:embed="rId3">
            <a:extLst>
              <a:ext uri="{28A0092B-C50C-407E-A947-70E740481C1C}">
                <a14:useLocalDpi xmlns:a14="http://schemas.microsoft.com/office/drawing/2010/main" val="0"/>
              </a:ext>
            </a:extLst>
          </a:blip>
          <a:srcRect/>
          <a:stretch>
            <a:fillRect/>
          </a:stretch>
        </p:blipFill>
        <p:spPr bwMode="auto">
          <a:xfrm>
            <a:off x="270522" y="991837"/>
            <a:ext cx="3575050" cy="1278031"/>
          </a:xfrm>
          <a:prstGeom prst="rect">
            <a:avLst/>
          </a:prstGeom>
          <a:noFill/>
          <a:ln>
            <a:noFill/>
          </a:ln>
        </p:spPr>
      </p:pic>
      <p:pic>
        <p:nvPicPr>
          <p:cNvPr id="7" name="図 6"/>
          <p:cNvPicPr/>
          <p:nvPr/>
        </p:nvPicPr>
        <p:blipFill>
          <a:blip r:embed="rId4"/>
          <a:stretch>
            <a:fillRect/>
          </a:stretch>
        </p:blipFill>
        <p:spPr>
          <a:xfrm>
            <a:off x="4439953" y="1823290"/>
            <a:ext cx="4034683" cy="2185522"/>
          </a:xfrm>
          <a:prstGeom prst="rect">
            <a:avLst/>
          </a:prstGeom>
        </p:spPr>
      </p:pic>
      <p:sp>
        <p:nvSpPr>
          <p:cNvPr id="3" name="正方形/長方形 2"/>
          <p:cNvSpPr/>
          <p:nvPr/>
        </p:nvSpPr>
        <p:spPr>
          <a:xfrm>
            <a:off x="32873" y="658447"/>
            <a:ext cx="3947459" cy="273665"/>
          </a:xfrm>
          <a:prstGeom prst="rect">
            <a:avLst/>
          </a:prstGeom>
        </p:spPr>
        <p:txBody>
          <a:bodyPr wrap="square">
            <a:spAutoFit/>
          </a:bodyPr>
          <a:lstStyle/>
          <a:p>
            <a:pPr>
              <a:lnSpc>
                <a:spcPts val="1400"/>
              </a:lnSpc>
              <a:spcAft>
                <a:spcPts val="0"/>
              </a:spcAft>
            </a:pPr>
            <a:r>
              <a:rPr lang="en-US" sz="1400" kern="100" dirty="0">
                <a:latin typeface="Calibri" panose="020F0502020204030204" pitchFamily="34" charset="0"/>
                <a:ea typeface="Meiryo UI" panose="020B0604030504040204" pitchFamily="50" charset="-128"/>
                <a:cs typeface="Calibri" panose="020F0502020204030204" pitchFamily="34" charset="0"/>
              </a:rPr>
              <a:t>Enter your user information for authentication.</a:t>
            </a:r>
            <a:endParaRPr lang="en-GB" sz="1400" kern="100" dirty="0">
              <a:effectLst/>
              <a:latin typeface="Calibri" panose="020F0502020204030204" pitchFamily="34" charset="0"/>
              <a:ea typeface="Meiryo UI" panose="020B0604030504040204" pitchFamily="50" charset="-128"/>
              <a:cs typeface="Calibri" panose="020F0502020204030204" pitchFamily="34" charset="0"/>
            </a:endParaRPr>
          </a:p>
        </p:txBody>
      </p:sp>
      <p:sp>
        <p:nvSpPr>
          <p:cNvPr id="4" name="正方形/長方形 3"/>
          <p:cNvSpPr/>
          <p:nvPr/>
        </p:nvSpPr>
        <p:spPr>
          <a:xfrm>
            <a:off x="4105830" y="736460"/>
            <a:ext cx="5181600" cy="990015"/>
          </a:xfrm>
          <a:prstGeom prst="rect">
            <a:avLst/>
          </a:prstGeom>
        </p:spPr>
        <p:txBody>
          <a:bodyPr wrap="square">
            <a:spAutoFit/>
          </a:bodyPr>
          <a:lstStyle/>
          <a:p>
            <a:pPr marR="133350">
              <a:lnSpc>
                <a:spcPts val="1400"/>
              </a:lnSpc>
              <a:spcAft>
                <a:spcPts val="0"/>
              </a:spcAft>
            </a:pPr>
            <a:r>
              <a:rPr lang="en-US" sz="1200" b="1" kern="100" dirty="0">
                <a:latin typeface="Calibri" panose="020F0502020204030204" pitchFamily="34" charset="0"/>
                <a:ea typeface="Meiryo UI" panose="020B0604030504040204" pitchFamily="50" charset="-128"/>
                <a:cs typeface="Calibri" panose="020F0502020204030204" pitchFamily="34" charset="0"/>
              </a:rPr>
              <a:t>In case of access as an administrator:</a:t>
            </a:r>
            <a:endParaRPr lang="en-GB" sz="1200" kern="100" dirty="0">
              <a:latin typeface="Calibri" panose="020F0502020204030204" pitchFamily="34" charset="0"/>
              <a:ea typeface="Meiryo UI" panose="020B0604030504040204" pitchFamily="50" charset="-128"/>
              <a:cs typeface="Calibri" panose="020F0502020204030204" pitchFamily="34" charset="0"/>
            </a:endParaRPr>
          </a:p>
          <a:p>
            <a:pPr marR="133350">
              <a:lnSpc>
                <a:spcPts val="1400"/>
              </a:lnSpc>
              <a:spcAft>
                <a:spcPts val="0"/>
              </a:spcAft>
            </a:pPr>
            <a:r>
              <a:rPr lang="en-US" sz="1200" kern="100" dirty="0">
                <a:latin typeface="Calibri" panose="020F0502020204030204" pitchFamily="34" charset="0"/>
                <a:ea typeface="Meiryo UI" panose="020B0604030504040204" pitchFamily="50" charset="-128"/>
                <a:cs typeface="Calibri" panose="020F0502020204030204" pitchFamily="34" charset="0"/>
              </a:rPr>
              <a:t>To access as an administrator, enter the administrator user name and password set when installing the multi-AI server and press the “Sign in” </a:t>
            </a:r>
            <a:r>
              <a:rPr lang="en-US" sz="1200" kern="100" dirty="0" smtClean="0">
                <a:latin typeface="Calibri" panose="020F0502020204030204" pitchFamily="34" charset="0"/>
                <a:ea typeface="Meiryo UI" panose="020B0604030504040204" pitchFamily="50" charset="-128"/>
                <a:cs typeface="Calibri" panose="020F0502020204030204" pitchFamily="34" charset="0"/>
              </a:rPr>
              <a:t>button. After </a:t>
            </a:r>
            <a:r>
              <a:rPr lang="en-US" sz="1200" kern="100" dirty="0">
                <a:latin typeface="Calibri" panose="020F0502020204030204" pitchFamily="34" charset="0"/>
                <a:ea typeface="Meiryo UI" panose="020B0604030504040204" pitchFamily="50" charset="-128"/>
                <a:cs typeface="Calibri" panose="020F0502020204030204" pitchFamily="34" charset="0"/>
              </a:rPr>
              <a:t>signing in as an administrator, click the dashboard icon to display the dashboard screen.</a:t>
            </a:r>
            <a:endParaRPr lang="en-GB" sz="1200" kern="100" dirty="0">
              <a:effectLst/>
              <a:latin typeface="Calibri" panose="020F0502020204030204" pitchFamily="34" charset="0"/>
              <a:ea typeface="Meiryo UI" panose="020B0604030504040204" pitchFamily="50" charset="-128"/>
              <a:cs typeface="Calibri" panose="020F0502020204030204" pitchFamily="34" charset="0"/>
            </a:endParaRPr>
          </a:p>
        </p:txBody>
      </p:sp>
      <p:graphicFrame>
        <p:nvGraphicFramePr>
          <p:cNvPr id="8" name="表 7"/>
          <p:cNvGraphicFramePr>
            <a:graphicFrameLocks noGrp="1"/>
          </p:cNvGraphicFramePr>
          <p:nvPr>
            <p:extLst>
              <p:ext uri="{D42A27DB-BD31-4B8C-83A1-F6EECF244321}">
                <p14:modId xmlns:p14="http://schemas.microsoft.com/office/powerpoint/2010/main" val="3791391514"/>
              </p:ext>
            </p:extLst>
          </p:nvPr>
        </p:nvGraphicFramePr>
        <p:xfrm>
          <a:off x="0" y="2928897"/>
          <a:ext cx="4165600" cy="1244600"/>
        </p:xfrm>
        <a:graphic>
          <a:graphicData uri="http://schemas.openxmlformats.org/drawingml/2006/table">
            <a:tbl>
              <a:tblPr>
                <a:tableStyleId>{5C22544A-7EE6-4342-B048-85BDC9FD1C3A}</a:tableStyleId>
              </a:tblPr>
              <a:tblGrid>
                <a:gridCol w="4165600">
                  <a:extLst>
                    <a:ext uri="{9D8B030D-6E8A-4147-A177-3AD203B41FA5}">
                      <a16:colId xmlns:a16="http://schemas.microsoft.com/office/drawing/2014/main" val="3679405692"/>
                    </a:ext>
                  </a:extLst>
                </a:gridCol>
              </a:tblGrid>
              <a:tr h="0">
                <a:tc>
                  <a:txBody>
                    <a:bodyPr/>
                    <a:lstStyle/>
                    <a:p>
                      <a:pPr marL="342900" lvl="0" indent="-342900" algn="l" fontAlgn="base">
                        <a:lnSpc>
                          <a:spcPts val="1400"/>
                        </a:lnSpc>
                        <a:spcAft>
                          <a:spcPts val="0"/>
                        </a:spcAft>
                        <a:buSzPts val="1000"/>
                        <a:buFont typeface="Arial" panose="020B0604020202020204" pitchFamily="34" charset="0"/>
                        <a:buChar char="•"/>
                        <a:tabLst>
                          <a:tab pos="266700" algn="l"/>
                          <a:tab pos="1026795" algn="l"/>
                          <a:tab pos="266700" algn="l"/>
                        </a:tabLst>
                      </a:pPr>
                      <a:r>
                        <a:rPr lang="en-US" sz="1050" u="none" strike="noStrike" kern="0" dirty="0">
                          <a:effectLst/>
                          <a:latin typeface="Calibri" panose="020F0502020204030204" pitchFamily="34" charset="0"/>
                          <a:cs typeface="Calibri" panose="020F0502020204030204" pitchFamily="34" charset="0"/>
                        </a:rPr>
                        <a:t>In order to access as a user, it is necessary for the administrator to access the WEB configuration page and create a new user in advance. For details, refer to Setup Instructions.</a:t>
                      </a:r>
                      <a:endParaRPr lang="en-GB" sz="1050" u="none" strike="noStrike" kern="0" dirty="0">
                        <a:effectLst/>
                        <a:latin typeface="Calibri" panose="020F0502020204030204" pitchFamily="34" charset="0"/>
                        <a:cs typeface="Calibri" panose="020F0502020204030204" pitchFamily="34" charset="0"/>
                      </a:endParaRPr>
                    </a:p>
                    <a:p>
                      <a:pPr marL="342900" lvl="0" indent="-342900" algn="l" fontAlgn="base">
                        <a:lnSpc>
                          <a:spcPts val="1400"/>
                        </a:lnSpc>
                        <a:spcAft>
                          <a:spcPts val="0"/>
                        </a:spcAft>
                        <a:buSzPts val="1000"/>
                        <a:buFont typeface="Arial" panose="020B0604020202020204" pitchFamily="34" charset="0"/>
                        <a:buChar char="•"/>
                        <a:tabLst>
                          <a:tab pos="266700" algn="l"/>
                          <a:tab pos="1026795" algn="l"/>
                          <a:tab pos="266700" algn="l"/>
                        </a:tabLst>
                      </a:pPr>
                      <a:r>
                        <a:rPr lang="en-US" sz="1050" u="none" strike="noStrike" kern="0" dirty="0">
                          <a:effectLst/>
                          <a:latin typeface="Calibri" panose="020F0502020204030204" pitchFamily="34" charset="0"/>
                          <a:cs typeface="Calibri" panose="020F0502020204030204" pitchFamily="34" charset="0"/>
                        </a:rPr>
                        <a:t>Up to 4 sessions can access the dashboard at the same time. When the number of sessions is exceeded, the following screen will be displayed. Please wait for other users to finish using dashboard and then try again.</a:t>
                      </a:r>
                      <a:endParaRPr lang="en-GB" sz="1050" u="none" strike="noStrike" kern="0" dirty="0">
                        <a:effectLst/>
                        <a:latin typeface="Calibri" panose="020F0502020204030204" pitchFamily="34" charset="0"/>
                        <a:ea typeface="MS UI Gothic" panose="020B0600070205080204" pitchFamily="50" charset="-128"/>
                        <a:cs typeface="Calibri" panose="020F0502020204030204" pitchFamily="34" charset="0"/>
                      </a:endParaRPr>
                    </a:p>
                  </a:txBody>
                  <a:tcPr marL="90170" marR="90170" marT="0" marB="0"/>
                </a:tc>
                <a:extLst>
                  <a:ext uri="{0D108BD9-81ED-4DB2-BD59-A6C34878D82A}">
                    <a16:rowId xmlns:a16="http://schemas.microsoft.com/office/drawing/2014/main" val="2923401567"/>
                  </a:ext>
                </a:extLst>
              </a:tr>
            </a:tbl>
          </a:graphicData>
        </a:graphic>
      </p:graphicFrame>
      <p:sp>
        <p:nvSpPr>
          <p:cNvPr id="9" name="正方形/長方形 8"/>
          <p:cNvSpPr/>
          <p:nvPr/>
        </p:nvSpPr>
        <p:spPr>
          <a:xfrm>
            <a:off x="131483" y="2325953"/>
            <a:ext cx="4034117" cy="630942"/>
          </a:xfrm>
          <a:prstGeom prst="rect">
            <a:avLst/>
          </a:prstGeom>
        </p:spPr>
        <p:txBody>
          <a:bodyPr wrap="square">
            <a:spAutoFit/>
          </a:bodyPr>
          <a:lstStyle/>
          <a:p>
            <a:pPr marR="133350">
              <a:lnSpc>
                <a:spcPts val="1400"/>
              </a:lnSpc>
              <a:spcAft>
                <a:spcPts val="0"/>
              </a:spcAft>
            </a:pPr>
            <a:r>
              <a:rPr lang="en-US" sz="1200" b="1" kern="100" dirty="0">
                <a:latin typeface="Calibri" panose="020F0502020204030204" pitchFamily="34" charset="0"/>
                <a:ea typeface="Meiryo UI" panose="020B0604030504040204" pitchFamily="50" charset="-128"/>
                <a:cs typeface="Calibri" panose="020F0502020204030204" pitchFamily="34" charset="0"/>
              </a:rPr>
              <a:t>In case of access as a user:</a:t>
            </a:r>
            <a:endParaRPr lang="en-GB" sz="1200" kern="100" dirty="0">
              <a:latin typeface="Calibri" panose="020F0502020204030204" pitchFamily="34" charset="0"/>
              <a:ea typeface="Meiryo UI" panose="020B0604030504040204" pitchFamily="50" charset="-128"/>
              <a:cs typeface="Calibri" panose="020F0502020204030204" pitchFamily="34" charset="0"/>
            </a:endParaRPr>
          </a:p>
          <a:p>
            <a:pPr marR="133350">
              <a:lnSpc>
                <a:spcPts val="1400"/>
              </a:lnSpc>
              <a:spcAft>
                <a:spcPts val="0"/>
              </a:spcAft>
            </a:pPr>
            <a:r>
              <a:rPr lang="en-US" sz="1200" kern="100" dirty="0">
                <a:latin typeface="Calibri" panose="020F0502020204030204" pitchFamily="34" charset="0"/>
                <a:ea typeface="Meiryo UI" panose="020B0604030504040204" pitchFamily="50" charset="-128"/>
                <a:cs typeface="Calibri" panose="020F0502020204030204" pitchFamily="34" charset="0"/>
              </a:rPr>
              <a:t>When accessed by the user, the dashboard screen is </a:t>
            </a:r>
            <a:endParaRPr lang="en-US" sz="1200" kern="100" dirty="0" smtClean="0">
              <a:latin typeface="Calibri" panose="020F0502020204030204" pitchFamily="34" charset="0"/>
              <a:ea typeface="Meiryo UI" panose="020B0604030504040204" pitchFamily="50" charset="-128"/>
              <a:cs typeface="Calibri" panose="020F0502020204030204" pitchFamily="34" charset="0"/>
            </a:endParaRPr>
          </a:p>
          <a:p>
            <a:pPr marR="133350">
              <a:lnSpc>
                <a:spcPts val="1400"/>
              </a:lnSpc>
              <a:spcAft>
                <a:spcPts val="0"/>
              </a:spcAft>
            </a:pPr>
            <a:r>
              <a:rPr lang="en-US" sz="1200" kern="100" dirty="0" smtClean="0">
                <a:latin typeface="Calibri" panose="020F0502020204030204" pitchFamily="34" charset="0"/>
                <a:ea typeface="Meiryo UI" panose="020B0604030504040204" pitchFamily="50" charset="-128"/>
                <a:cs typeface="Calibri" panose="020F0502020204030204" pitchFamily="34" charset="0"/>
              </a:rPr>
              <a:t>displayed </a:t>
            </a:r>
            <a:r>
              <a:rPr lang="en-US" sz="1200" kern="100" dirty="0">
                <a:latin typeface="Calibri" panose="020F0502020204030204" pitchFamily="34" charset="0"/>
                <a:ea typeface="Meiryo UI" panose="020B0604030504040204" pitchFamily="50" charset="-128"/>
                <a:cs typeface="Calibri" panose="020F0502020204030204" pitchFamily="34" charset="0"/>
              </a:rPr>
              <a:t>directly.</a:t>
            </a:r>
            <a:endParaRPr lang="en-GB" sz="1200" kern="100" dirty="0">
              <a:effectLst/>
              <a:latin typeface="Calibri" panose="020F0502020204030204" pitchFamily="34" charset="0"/>
              <a:ea typeface="Meiryo UI" panose="020B0604030504040204" pitchFamily="50" charset="-128"/>
              <a:cs typeface="Calibri" panose="020F0502020204030204" pitchFamily="34" charset="0"/>
            </a:endParaRPr>
          </a:p>
        </p:txBody>
      </p:sp>
      <p:pic>
        <p:nvPicPr>
          <p:cNvPr id="10" name="図 9"/>
          <p:cNvPicPr>
            <a:picLocks noChangeAspect="1"/>
          </p:cNvPicPr>
          <p:nvPr/>
        </p:nvPicPr>
        <p:blipFill>
          <a:blip r:embed="rId5"/>
          <a:stretch>
            <a:fillRect/>
          </a:stretch>
        </p:blipFill>
        <p:spPr>
          <a:xfrm>
            <a:off x="1434311" y="4205158"/>
            <a:ext cx="1812271" cy="251499"/>
          </a:xfrm>
          <a:prstGeom prst="rect">
            <a:avLst/>
          </a:prstGeom>
        </p:spPr>
      </p:pic>
      <p:pic>
        <p:nvPicPr>
          <p:cNvPr id="11" name="図 10"/>
          <p:cNvPicPr>
            <a:picLocks noChangeAspect="1"/>
          </p:cNvPicPr>
          <p:nvPr/>
        </p:nvPicPr>
        <p:blipFill>
          <a:blip r:embed="rId6"/>
          <a:stretch>
            <a:fillRect/>
          </a:stretch>
        </p:blipFill>
        <p:spPr>
          <a:xfrm>
            <a:off x="1700332" y="4522403"/>
            <a:ext cx="1042008" cy="244767"/>
          </a:xfrm>
          <a:prstGeom prst="rect">
            <a:avLst/>
          </a:prstGeom>
        </p:spPr>
      </p:pic>
      <p:sp>
        <p:nvSpPr>
          <p:cNvPr id="14" name="角丸四角形 13"/>
          <p:cNvSpPr/>
          <p:nvPr/>
        </p:nvSpPr>
        <p:spPr>
          <a:xfrm>
            <a:off x="1434311" y="4145817"/>
            <a:ext cx="1812271" cy="62135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1282232073"/>
              </p:ext>
            </p:extLst>
          </p:nvPr>
        </p:nvGraphicFramePr>
        <p:xfrm>
          <a:off x="4644839" y="4041386"/>
          <a:ext cx="4170455" cy="452484"/>
        </p:xfrm>
        <a:graphic>
          <a:graphicData uri="http://schemas.openxmlformats.org/drawingml/2006/table">
            <a:tbl>
              <a:tblPr>
                <a:tableStyleId>{5C22544A-7EE6-4342-B048-85BDC9FD1C3A}</a:tableStyleId>
              </a:tblPr>
              <a:tblGrid>
                <a:gridCol w="4170455">
                  <a:extLst>
                    <a:ext uri="{9D8B030D-6E8A-4147-A177-3AD203B41FA5}">
                      <a16:colId xmlns:a16="http://schemas.microsoft.com/office/drawing/2014/main" val="3653522317"/>
                    </a:ext>
                  </a:extLst>
                </a:gridCol>
              </a:tblGrid>
              <a:tr h="452484">
                <a:tc>
                  <a:txBody>
                    <a:bodyPr/>
                    <a:lstStyle/>
                    <a:p>
                      <a:pPr marL="342900" lvl="0" indent="-342900" algn="l" fontAlgn="base">
                        <a:lnSpc>
                          <a:spcPts val="1400"/>
                        </a:lnSpc>
                        <a:spcAft>
                          <a:spcPts val="0"/>
                        </a:spcAft>
                        <a:buSzPts val="1000"/>
                        <a:buFont typeface="Arial" panose="020B0604020202020204" pitchFamily="34" charset="0"/>
                        <a:buChar char="•"/>
                        <a:tabLst>
                          <a:tab pos="266700" algn="l"/>
                          <a:tab pos="1026795" algn="l"/>
                          <a:tab pos="266700" algn="l"/>
                        </a:tabLst>
                      </a:pPr>
                      <a:r>
                        <a:rPr lang="en-US" sz="1050" u="none" strike="noStrike" kern="0" dirty="0">
                          <a:effectLst/>
                          <a:latin typeface="Calibri" panose="020F0502020204030204" pitchFamily="34" charset="0"/>
                          <a:cs typeface="Calibri" panose="020F0502020204030204" pitchFamily="34" charset="0"/>
                        </a:rPr>
                        <a:t>There is no difference in the features available on the dashboard between administrators and users.</a:t>
                      </a:r>
                      <a:endParaRPr lang="en-GB" sz="1050" u="none" strike="noStrike" kern="0" dirty="0">
                        <a:effectLst/>
                        <a:latin typeface="Calibri" panose="020F0502020204030204" pitchFamily="34" charset="0"/>
                        <a:ea typeface="MS UI Gothic" panose="020B0600070205080204" pitchFamily="50" charset="-128"/>
                        <a:cs typeface="Calibri" panose="020F0502020204030204" pitchFamily="34" charset="0"/>
                      </a:endParaRPr>
                    </a:p>
                  </a:txBody>
                  <a:tcPr marL="90170" marR="90170" marT="0" marB="0"/>
                </a:tc>
                <a:extLst>
                  <a:ext uri="{0D108BD9-81ED-4DB2-BD59-A6C34878D82A}">
                    <a16:rowId xmlns:a16="http://schemas.microsoft.com/office/drawing/2014/main" val="1517305526"/>
                  </a:ext>
                </a:extLst>
              </a:tr>
            </a:tbl>
          </a:graphicData>
        </a:graphic>
      </p:graphicFrame>
    </p:spTree>
    <p:extLst>
      <p:ext uri="{BB962C8B-B14F-4D97-AF65-F5344CB8AC3E}">
        <p14:creationId xmlns:p14="http://schemas.microsoft.com/office/powerpoint/2010/main" val="3036352913"/>
      </p:ext>
    </p:extLst>
  </p:cSld>
  <p:clrMapOvr>
    <a:masterClrMapping/>
  </p:clrMapOvr>
  <p:timing>
    <p:tnLst>
      <p:par>
        <p:cTn id="1" dur="indefinite" restart="never" nodeType="tmRoot"/>
      </p:par>
    </p:tnLst>
  </p:timing>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5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4_3_pips_templateB_Tentative_青</Template>
  <TotalTime>0</TotalTime>
  <Words>1658</Words>
  <Application>Microsoft Office PowerPoint</Application>
  <PresentationFormat>画面に合わせる (16:9)</PresentationFormat>
  <Paragraphs>287</Paragraphs>
  <Slides>16</Slides>
  <Notes>16</Notes>
  <HiddenSlides>0</HiddenSlides>
  <MMClips>0</MMClips>
  <ScaleCrop>false</ScaleCrop>
  <HeadingPairs>
    <vt:vector size="6" baseType="variant">
      <vt:variant>
        <vt:lpstr>使用されているフォント</vt:lpstr>
      </vt:variant>
      <vt:variant>
        <vt:i4>16</vt:i4>
      </vt:variant>
      <vt:variant>
        <vt:lpstr>テーマ</vt:lpstr>
      </vt:variant>
      <vt:variant>
        <vt:i4>12</vt:i4>
      </vt:variant>
      <vt:variant>
        <vt:lpstr>スライド タイトル</vt:lpstr>
      </vt:variant>
      <vt:variant>
        <vt:i4>16</vt:i4>
      </vt:variant>
    </vt:vector>
  </HeadingPairs>
  <TitlesOfParts>
    <vt:vector size="44" baseType="lpstr">
      <vt:lpstr>HGPｺﾞｼｯｸE</vt:lpstr>
      <vt:lpstr>Meiryo UI</vt:lpstr>
      <vt:lpstr>ＭＳ Ｐゴシック</vt:lpstr>
      <vt:lpstr>MS UI Gothic</vt:lpstr>
      <vt:lpstr>Yu Gothic UI</vt:lpstr>
      <vt:lpstr>Yu Gothic UI Semibold</vt:lpstr>
      <vt:lpstr>メイリオ</vt:lpstr>
      <vt:lpstr>游ゴシック</vt:lpstr>
      <vt:lpstr>游ゴシック Light</vt:lpstr>
      <vt:lpstr>Arial</vt:lpstr>
      <vt:lpstr>Calibri</vt:lpstr>
      <vt:lpstr>Calibri Light</vt:lpstr>
      <vt:lpstr>Cambria Math</vt:lpstr>
      <vt:lpstr>Tahoma</vt:lpstr>
      <vt:lpstr>Times New Roman</vt:lpstr>
      <vt:lpstr>Wingdings</vt:lpstr>
      <vt:lpstr>デザインの設定</vt:lpstr>
      <vt:lpstr>4_デザインの設定</vt:lpstr>
      <vt:lpstr>3_デザインの設定</vt:lpstr>
      <vt:lpstr>1_デザインの設定</vt:lpstr>
      <vt:lpstr>7_デザインの設定</vt:lpstr>
      <vt:lpstr>8_デザインの設定</vt:lpstr>
      <vt:lpstr>6_デザインの設定</vt:lpstr>
      <vt:lpstr>2_デザインの設定</vt:lpstr>
      <vt:lpstr>5_デザインの設定</vt:lpstr>
      <vt:lpstr>9_デザインの設定</vt:lpstr>
      <vt:lpstr>10_デザインの設定</vt:lpstr>
      <vt:lpstr>15_デザインの設定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2022-01-28T06:36:15Z</dcterms:created>
  <dcterms:modified xsi:type="dcterms:W3CDTF">2022-01-28T06:37:14Z</dcterms:modified>
</cp:coreProperties>
</file>