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9.xml" ContentType="application/vnd.openxmlformats-officedocument.theme+xml"/>
  <Override PartName="/ppt/slideLayouts/slideLayout26.xml" ContentType="application/vnd.openxmlformats-officedocument.presentationml.slideLayout+xml"/>
  <Override PartName="/ppt/theme/theme10.xml" ContentType="application/vnd.openxmlformats-officedocument.theme+xml"/>
  <Override PartName="/ppt/slideLayouts/slideLayout2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 autoCompressPictures="0">
  <p:sldMasterIdLst>
    <p:sldMasterId id="2147484982" r:id="rId1"/>
    <p:sldMasterId id="2147485019" r:id="rId2"/>
    <p:sldMasterId id="2147485005" r:id="rId3"/>
    <p:sldMasterId id="2147484992" r:id="rId4"/>
    <p:sldMasterId id="2147484984" r:id="rId5"/>
    <p:sldMasterId id="2147485013" r:id="rId6"/>
    <p:sldMasterId id="2147485024" r:id="rId7"/>
    <p:sldMasterId id="2147485021" r:id="rId8"/>
    <p:sldMasterId id="2147485016" r:id="rId9"/>
    <p:sldMasterId id="2147484985" r:id="rId10"/>
    <p:sldMasterId id="2147485007" r:id="rId11"/>
  </p:sldMasterIdLst>
  <p:notesMasterIdLst>
    <p:notesMasterId r:id="rId21"/>
  </p:notesMasterIdLst>
  <p:handoutMasterIdLst>
    <p:handoutMasterId r:id="rId22"/>
  </p:handoutMasterIdLst>
  <p:sldIdLst>
    <p:sldId id="302" r:id="rId12"/>
    <p:sldId id="390" r:id="rId13"/>
    <p:sldId id="395" r:id="rId14"/>
    <p:sldId id="396" r:id="rId15"/>
    <p:sldId id="398" r:id="rId16"/>
    <p:sldId id="399" r:id="rId17"/>
    <p:sldId id="327" r:id="rId18"/>
    <p:sldId id="328" r:id="rId19"/>
    <p:sldId id="309" r:id="rId20"/>
  </p:sldIdLst>
  <p:sldSz cx="9144000" cy="5143500" type="screen16x9"/>
  <p:notesSz cx="6858000" cy="9144000"/>
  <p:defaultTextStyle>
    <a:defPPr>
      <a:defRPr lang="ja-JP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5050"/>
    <a:srgbClr val="FF66FF"/>
    <a:srgbClr val="0000FF"/>
    <a:srgbClr val="6666FF"/>
    <a:srgbClr val="9999FF"/>
    <a:srgbClr val="6699FF"/>
    <a:srgbClr val="FF6565"/>
    <a:srgbClr val="0000CC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BD2523-9A50-4A99-BD0D-96311897BECB}" v="10" dt="2021-12-27T00:26:35.028"/>
    <p1510:client id="{7D32CCA0-DFF5-4FE9-9F6D-FD5F4AE0D64B}" v="4" dt="2021-12-27T00:39:54.7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92" autoAdjust="0"/>
    <p:restoredTop sz="96488" autoAdjust="0"/>
  </p:normalViewPr>
  <p:slideViewPr>
    <p:cSldViewPr snapToGrid="0" snapToObjects="1">
      <p:cViewPr varScale="1">
        <p:scale>
          <a:sx n="116" d="100"/>
          <a:sy n="116" d="100"/>
        </p:scale>
        <p:origin x="778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handoutMaster" Target="handoutMasters/handoutMaster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oda Koichi (蓑田 幸一)" userId="S::minoda.koichi@jp.panasonic.com::2ed08a60-2bcb-475c-a9c2-ade36c5d632b" providerId="AD" clId="Web-{66BD2523-9A50-4A99-BD0D-96311897BECB}"/>
    <pc:docChg chg="modSld">
      <pc:chgData name="Minoda Koichi (蓑田 幸一)" userId="S::minoda.koichi@jp.panasonic.com::2ed08a60-2bcb-475c-a9c2-ade36c5d632b" providerId="AD" clId="Web-{66BD2523-9A50-4A99-BD0D-96311897BECB}" dt="2021-12-27T00:26:33.465" v="7"/>
      <pc:docMkLst>
        <pc:docMk/>
      </pc:docMkLst>
      <pc:sldChg chg="modSp">
        <pc:chgData name="Minoda Koichi (蓑田 幸一)" userId="S::minoda.koichi@jp.panasonic.com::2ed08a60-2bcb-475c-a9c2-ade36c5d632b" providerId="AD" clId="Web-{66BD2523-9A50-4A99-BD0D-96311897BECB}" dt="2021-12-27T00:26:33.465" v="7"/>
        <pc:sldMkLst>
          <pc:docMk/>
          <pc:sldMk cId="3530648707" sldId="328"/>
        </pc:sldMkLst>
        <pc:graphicFrameChg chg="mod modGraphic">
          <ac:chgData name="Minoda Koichi (蓑田 幸一)" userId="S::minoda.koichi@jp.panasonic.com::2ed08a60-2bcb-475c-a9c2-ade36c5d632b" providerId="AD" clId="Web-{66BD2523-9A50-4A99-BD0D-96311897BECB}" dt="2021-12-27T00:26:33.465" v="7"/>
          <ac:graphicFrameMkLst>
            <pc:docMk/>
            <pc:sldMk cId="3530648707" sldId="328"/>
            <ac:graphicFrameMk id="7" creationId="{00000000-0000-0000-0000-000000000000}"/>
          </ac:graphicFrameMkLst>
        </pc:graphicFrameChg>
      </pc:sldChg>
    </pc:docChg>
  </pc:docChgLst>
  <pc:docChgLst>
    <pc:chgData name="Minoda Koichi (蓑田 幸一)" userId="S::minoda.koichi@jp.panasonic.com::2ed08a60-2bcb-475c-a9c2-ade36c5d632b" providerId="AD" clId="Web-{7D32CCA0-DFF5-4FE9-9F6D-FD5F4AE0D64B}"/>
    <pc:docChg chg="modSld">
      <pc:chgData name="Minoda Koichi (蓑田 幸一)" userId="S::minoda.koichi@jp.panasonic.com::2ed08a60-2bcb-475c-a9c2-ade36c5d632b" providerId="AD" clId="Web-{7D32CCA0-DFF5-4FE9-9F6D-FD5F4AE0D64B}" dt="2021-12-27T00:39:54.740" v="3"/>
      <pc:docMkLst>
        <pc:docMk/>
      </pc:docMkLst>
      <pc:sldChg chg="modSp">
        <pc:chgData name="Minoda Koichi (蓑田 幸一)" userId="S::minoda.koichi@jp.panasonic.com::2ed08a60-2bcb-475c-a9c2-ade36c5d632b" providerId="AD" clId="Web-{7D32CCA0-DFF5-4FE9-9F6D-FD5F4AE0D64B}" dt="2021-12-27T00:39:54.740" v="3"/>
        <pc:sldMkLst>
          <pc:docMk/>
          <pc:sldMk cId="899312132" sldId="390"/>
        </pc:sldMkLst>
        <pc:graphicFrameChg chg="mod modGraphic">
          <ac:chgData name="Minoda Koichi (蓑田 幸一)" userId="S::minoda.koichi@jp.panasonic.com::2ed08a60-2bcb-475c-a9c2-ade36c5d632b" providerId="AD" clId="Web-{7D32CCA0-DFF5-4FE9-9F6D-FD5F4AE0D64B}" dt="2021-12-27T00:39:54.740" v="3"/>
          <ac:graphicFrameMkLst>
            <pc:docMk/>
            <pc:sldMk cId="899312132" sldId="390"/>
            <ac:graphicFrameMk id="3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3B03E-5F20-4FE9-AE8F-91B893F34AB0}" type="datetimeFigureOut">
              <a:rPr kumimoji="1" lang="ja-JP" altLang="en-US" smtClean="0"/>
              <a:pPr/>
              <a:t>2021/12/28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EB71C-CB81-48F9-9CC9-1F57D1F346E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38561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23280-4631-449D-B6CA-E374E1E336EF}" type="datetimeFigureOut">
              <a:rPr kumimoji="1" lang="ja-JP" altLang="en-US" smtClean="0"/>
              <a:pPr/>
              <a:t>2021/12/28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4F106-CE4D-4C0B-9204-00F638B8A09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51502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F106-CE4D-4C0B-9204-00F638B8A095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9150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表紙-メイン_サブタイトル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 userDrawn="1"/>
        </p:nvSpPr>
        <p:spPr>
          <a:xfrm>
            <a:off x="6115719" y="12658"/>
            <a:ext cx="2990769" cy="253916"/>
          </a:xfrm>
          <a:prstGeom prst="rect">
            <a:avLst/>
          </a:prstGeom>
          <a:noFill/>
        </p:spPr>
        <p:txBody>
          <a:bodyPr wrap="square" lIns="27000" rIns="27000" rtlCol="0" anchor="ctr" anchorCtr="0">
            <a:spAutoFit/>
          </a:bodyPr>
          <a:lstStyle/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7678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3CA2-A1EC-492B-A4A4-03723240CF90}" type="datetimeFigureOut">
              <a:rPr kumimoji="1" lang="ja-JP" altLang="en-US" smtClean="0"/>
              <a:pPr/>
              <a:t>2021/12/28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0726-53FF-4DA1-A640-CEBEA53BA2C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0786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3CA2-A1EC-492B-A4A4-03723240CF90}" type="datetimeFigureOut">
              <a:rPr kumimoji="1" lang="ja-JP" altLang="en-US" smtClean="0"/>
              <a:pPr/>
              <a:t>2021/12/28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0726-53FF-4DA1-A640-CEBEA53BA2C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681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3CA2-A1EC-492B-A4A4-03723240CF90}" type="datetimeFigureOut">
              <a:rPr kumimoji="1" lang="ja-JP" altLang="en-US" smtClean="0"/>
              <a:pPr/>
              <a:t>2021/12/28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0726-53FF-4DA1-A640-CEBEA53BA2C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9689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3CA2-A1EC-492B-A4A4-03723240CF90}" type="datetimeFigureOut">
              <a:rPr kumimoji="1" lang="ja-JP" altLang="en-US" smtClean="0"/>
              <a:pPr/>
              <a:t>2021/12/28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0726-53FF-4DA1-A640-CEBEA53BA2C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2172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3CA2-A1EC-492B-A4A4-03723240CF90}" type="datetimeFigureOut">
              <a:rPr kumimoji="1" lang="ja-JP" altLang="en-US" smtClean="0"/>
              <a:pPr/>
              <a:t>2021/12/28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0726-53FF-4DA1-A640-CEBEA53BA2C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0579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3CA2-A1EC-492B-A4A4-03723240CF90}" type="datetimeFigureOut">
              <a:rPr kumimoji="1" lang="ja-JP" altLang="en-US" smtClean="0"/>
              <a:pPr/>
              <a:t>2021/12/28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0726-53FF-4DA1-A640-CEBEA53BA2C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4846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889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表紙-メイン_サブタイトル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 userDrawn="1"/>
        </p:nvSpPr>
        <p:spPr>
          <a:xfrm>
            <a:off x="6115719" y="12658"/>
            <a:ext cx="2990769" cy="253916"/>
          </a:xfrm>
          <a:prstGeom prst="rect">
            <a:avLst/>
          </a:prstGeom>
          <a:noFill/>
        </p:spPr>
        <p:txBody>
          <a:bodyPr wrap="square" lIns="27000" rIns="27000" rtlCol="0" anchor="ctr" anchorCtr="0">
            <a:spAutoFit/>
          </a:bodyPr>
          <a:lstStyle/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8686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634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メイン_サブタイトル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 userDrawn="1"/>
        </p:nvSpPr>
        <p:spPr>
          <a:xfrm>
            <a:off x="6115719" y="12658"/>
            <a:ext cx="2990769" cy="253916"/>
          </a:xfrm>
          <a:prstGeom prst="rect">
            <a:avLst/>
          </a:prstGeom>
          <a:noFill/>
        </p:spPr>
        <p:txBody>
          <a:bodyPr wrap="square" lIns="27000" rIns="27000" rtlCol="0" anchor="ctr" anchorCtr="0">
            <a:spAutoFit/>
          </a:bodyPr>
          <a:lstStyle/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127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メイン_サブタイトル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 userDrawn="1"/>
        </p:nvSpPr>
        <p:spPr>
          <a:xfrm>
            <a:off x="6115719" y="12658"/>
            <a:ext cx="2990769" cy="253916"/>
          </a:xfrm>
          <a:prstGeom prst="rect">
            <a:avLst/>
          </a:prstGeom>
          <a:noFill/>
        </p:spPr>
        <p:txBody>
          <a:bodyPr wrap="square" lIns="27000" rIns="27000" rtlCol="0" anchor="ctr" anchorCtr="0">
            <a:spAutoFit/>
          </a:bodyPr>
          <a:lstStyle/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0917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390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メイン_サブタイトル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 userDrawn="1"/>
        </p:nvSpPr>
        <p:spPr>
          <a:xfrm>
            <a:off x="6115719" y="12658"/>
            <a:ext cx="2990769" cy="253916"/>
          </a:xfrm>
          <a:prstGeom prst="rect">
            <a:avLst/>
          </a:prstGeom>
          <a:noFill/>
        </p:spPr>
        <p:txBody>
          <a:bodyPr wrap="square" lIns="27000" rIns="27000" rtlCol="0" anchor="ctr" anchorCtr="0">
            <a:spAutoFit/>
          </a:bodyPr>
          <a:lstStyle/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0601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936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メイン_サブタイトル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 userDrawn="1"/>
        </p:nvSpPr>
        <p:spPr>
          <a:xfrm>
            <a:off x="6115719" y="12658"/>
            <a:ext cx="2990769" cy="253916"/>
          </a:xfrm>
          <a:prstGeom prst="rect">
            <a:avLst/>
          </a:prstGeom>
          <a:noFill/>
        </p:spPr>
        <p:txBody>
          <a:bodyPr wrap="square" lIns="27000" rIns="27000" rtlCol="0" anchor="ctr" anchorCtr="0">
            <a:spAutoFit/>
          </a:bodyPr>
          <a:lstStyle/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4199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8413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メイン_サブタイトル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 userDrawn="1"/>
        </p:nvSpPr>
        <p:spPr>
          <a:xfrm>
            <a:off x="6115719" y="12658"/>
            <a:ext cx="2990769" cy="253916"/>
          </a:xfrm>
          <a:prstGeom prst="rect">
            <a:avLst/>
          </a:prstGeom>
          <a:noFill/>
        </p:spPr>
        <p:txBody>
          <a:bodyPr wrap="square" lIns="27000" rIns="27000" rtlCol="0" anchor="ctr" anchorCtr="0">
            <a:spAutoFit/>
          </a:bodyPr>
          <a:lstStyle/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5424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033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24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メイン_サブタイトル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 userDrawn="1"/>
        </p:nvSpPr>
        <p:spPr>
          <a:xfrm>
            <a:off x="6115719" y="12658"/>
            <a:ext cx="2990769" cy="253916"/>
          </a:xfrm>
          <a:prstGeom prst="rect">
            <a:avLst/>
          </a:prstGeom>
          <a:noFill/>
        </p:spPr>
        <p:txBody>
          <a:bodyPr wrap="square" lIns="27000" rIns="27000" rtlCol="0" anchor="ctr" anchorCtr="0">
            <a:spAutoFit/>
          </a:bodyPr>
          <a:lstStyle/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8044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06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3CA2-A1EC-492B-A4A4-03723240CF90}" type="datetimeFigureOut">
              <a:rPr kumimoji="1" lang="ja-JP" altLang="en-US" smtClean="0"/>
              <a:pPr/>
              <a:t>2021/12/28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0726-53FF-4DA1-A640-CEBEA53BA2C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184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3CA2-A1EC-492B-A4A4-03723240CF90}" type="datetimeFigureOut">
              <a:rPr kumimoji="1" lang="ja-JP" altLang="en-US" smtClean="0"/>
              <a:pPr/>
              <a:t>2021/12/28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0726-53FF-4DA1-A640-CEBEA53BA2C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027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3CA2-A1EC-492B-A4A4-03723240CF90}" type="datetimeFigureOut">
              <a:rPr kumimoji="1" lang="ja-JP" altLang="en-US" smtClean="0"/>
              <a:pPr/>
              <a:t>2021/12/28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0726-53FF-4DA1-A640-CEBEA53BA2C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330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3CA2-A1EC-492B-A4A4-03723240CF90}" type="datetimeFigureOut">
              <a:rPr kumimoji="1" lang="ja-JP" altLang="en-US" smtClean="0"/>
              <a:pPr/>
              <a:t>2021/12/28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0726-53FF-4DA1-A640-CEBEA53BA2C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7967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3CA2-A1EC-492B-A4A4-03723240CF90}" type="datetimeFigureOut">
              <a:rPr kumimoji="1" lang="ja-JP" altLang="en-US" smtClean="0"/>
              <a:pPr/>
              <a:t>2021/12/28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0726-53FF-4DA1-A640-CEBEA53BA2C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854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6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logo_white_stack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013" y="948386"/>
            <a:ext cx="1834103" cy="58393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90" y="439283"/>
            <a:ext cx="1590675" cy="44767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90" y="4391560"/>
            <a:ext cx="3770767" cy="201645"/>
          </a:xfrm>
          <a:prstGeom prst="rect">
            <a:avLst/>
          </a:prstGeom>
        </p:spPr>
      </p:pic>
      <p:sp>
        <p:nvSpPr>
          <p:cNvPr id="8" name="正方形/長方形 7"/>
          <p:cNvSpPr/>
          <p:nvPr userDrawn="1"/>
        </p:nvSpPr>
        <p:spPr>
          <a:xfrm>
            <a:off x="605290" y="1815350"/>
            <a:ext cx="7050996" cy="1116536"/>
          </a:xfrm>
          <a:prstGeom prst="rect">
            <a:avLst/>
          </a:prstGeom>
          <a:solidFill>
            <a:srgbClr val="6464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 b="1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75" y="439283"/>
            <a:ext cx="1286667" cy="29958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56038" y="1279280"/>
            <a:ext cx="56088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4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0" y="0"/>
            <a:ext cx="9194800" cy="5143500"/>
          </a:xfrm>
          <a:prstGeom prst="rect">
            <a:avLst/>
          </a:prstGeom>
          <a:solidFill>
            <a:srgbClr val="6464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23" y="2212841"/>
            <a:ext cx="3082954" cy="71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4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0" y="0"/>
            <a:ext cx="9194800" cy="5143500"/>
          </a:xfrm>
          <a:prstGeom prst="rect">
            <a:avLst/>
          </a:prstGeom>
          <a:solidFill>
            <a:srgbClr val="6464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592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logo_white_stack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013" y="948386"/>
            <a:ext cx="1834103" cy="58393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90" y="439283"/>
            <a:ext cx="1590675" cy="447675"/>
          </a:xfrm>
          <a:prstGeom prst="rect">
            <a:avLst/>
          </a:prstGeom>
        </p:spPr>
      </p:pic>
      <p:sp>
        <p:nvSpPr>
          <p:cNvPr id="8" name="正方形/長方形 7"/>
          <p:cNvSpPr/>
          <p:nvPr userDrawn="1"/>
        </p:nvSpPr>
        <p:spPr>
          <a:xfrm>
            <a:off x="605290" y="1815350"/>
            <a:ext cx="7050996" cy="1116536"/>
          </a:xfrm>
          <a:prstGeom prst="rect">
            <a:avLst/>
          </a:prstGeom>
          <a:solidFill>
            <a:srgbClr val="6464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 b="1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75" y="439283"/>
            <a:ext cx="1286667" cy="29958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656038" y="1279280"/>
            <a:ext cx="560881" cy="55478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90" y="4516577"/>
            <a:ext cx="3900857" cy="15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5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logo_white_stacked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013" y="948386"/>
            <a:ext cx="1834103" cy="58393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90" y="439283"/>
            <a:ext cx="1590675" cy="447675"/>
          </a:xfrm>
          <a:prstGeom prst="rect">
            <a:avLst/>
          </a:prstGeom>
        </p:spPr>
      </p:pic>
      <p:sp>
        <p:nvSpPr>
          <p:cNvPr id="8" name="正方形/長方形 7"/>
          <p:cNvSpPr/>
          <p:nvPr userDrawn="1"/>
        </p:nvSpPr>
        <p:spPr>
          <a:xfrm>
            <a:off x="605290" y="1815350"/>
            <a:ext cx="7050996" cy="1116536"/>
          </a:xfrm>
          <a:prstGeom prst="rect">
            <a:avLst/>
          </a:prstGeom>
          <a:solidFill>
            <a:srgbClr val="6464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 b="1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75" y="439283"/>
            <a:ext cx="1286667" cy="29958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56038" y="1279280"/>
            <a:ext cx="56088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2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6" r:id="rId1"/>
    <p:sldLayoutId id="214748500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63CA2-A1EC-492B-A4A4-03723240CF90}" type="datetimeFigureOut">
              <a:rPr kumimoji="1" lang="ja-JP" altLang="en-US" smtClean="0"/>
              <a:pPr/>
              <a:t>2021/12/28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0726-53FF-4DA1-A640-CEBEA53BA2C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065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3" r:id="rId1"/>
    <p:sldLayoutId id="2147484994" r:id="rId2"/>
    <p:sldLayoutId id="2147484995" r:id="rId3"/>
    <p:sldLayoutId id="2147484996" r:id="rId4"/>
    <p:sldLayoutId id="2147484997" r:id="rId5"/>
    <p:sldLayoutId id="2147484998" r:id="rId6"/>
    <p:sldLayoutId id="2147484999" r:id="rId7"/>
    <p:sldLayoutId id="2147485000" r:id="rId8"/>
    <p:sldLayoutId id="2147485001" r:id="rId9"/>
    <p:sldLayoutId id="2147485002" r:id="rId10"/>
    <p:sldLayoutId id="21474850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 userDrawn="1"/>
        </p:nvSpPr>
        <p:spPr>
          <a:xfrm>
            <a:off x="0" y="14790"/>
            <a:ext cx="9144000" cy="611511"/>
          </a:xfrm>
          <a:prstGeom prst="rect">
            <a:avLst/>
          </a:prstGeom>
          <a:solidFill>
            <a:srgbClr val="6464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スライド番号プレースホルダー 3"/>
          <p:cNvSpPr txBox="1">
            <a:spLocks/>
          </p:cNvSpPr>
          <p:nvPr userDrawn="1"/>
        </p:nvSpPr>
        <p:spPr>
          <a:xfrm>
            <a:off x="4304624" y="4738913"/>
            <a:ext cx="534753" cy="29563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27000" tIns="27000" rIns="27000" bIns="27000" rtlCol="0" anchor="ctr" anchorCtr="1"/>
          <a:lstStyle>
            <a:defPPr>
              <a:defRPr lang="ja-JP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EE88B8E2-C3DB-4B2A-ADFB-45BB59B1B2E8}" type="slidenum">
              <a:rPr lang="ja-JP" altLang="en-US" sz="900" b="1" smtClean="0">
                <a:solidFill>
                  <a:schemeClr val="tx1"/>
                </a:solidFill>
              </a:rPr>
              <a:pPr algn="ctr"/>
              <a:t>‹#›</a:t>
            </a:fld>
            <a:r>
              <a:rPr lang="en-US" altLang="ja-JP" sz="900" b="1" dirty="0">
                <a:solidFill>
                  <a:schemeClr val="tx1"/>
                </a:solidFill>
              </a:rPr>
              <a:t>/**</a:t>
            </a:r>
            <a:endParaRPr lang="ja-JP" altLang="en-US" sz="900" b="1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65" y="198228"/>
            <a:ext cx="1220649" cy="28420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425" y="4820052"/>
            <a:ext cx="2826199" cy="15113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70" y="4784466"/>
            <a:ext cx="1917474" cy="186720"/>
          </a:xfrm>
          <a:prstGeom prst="rect">
            <a:avLst/>
          </a:prstGeom>
        </p:spPr>
      </p:pic>
      <p:cxnSp>
        <p:nvCxnSpPr>
          <p:cNvPr id="5" name="直線コネクタ 4"/>
          <p:cNvCxnSpPr/>
          <p:nvPr userDrawn="1"/>
        </p:nvCxnSpPr>
        <p:spPr>
          <a:xfrm>
            <a:off x="0" y="4644571"/>
            <a:ext cx="9144000" cy="0"/>
          </a:xfrm>
          <a:prstGeom prst="line">
            <a:avLst/>
          </a:prstGeom>
          <a:ln w="57150">
            <a:solidFill>
              <a:srgbClr val="646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92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0" r:id="rId1"/>
    <p:sldLayoutId id="214748500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 userDrawn="1"/>
        </p:nvSpPr>
        <p:spPr>
          <a:xfrm>
            <a:off x="0" y="-2796"/>
            <a:ext cx="9144000" cy="611511"/>
          </a:xfrm>
          <a:prstGeom prst="rect">
            <a:avLst/>
          </a:prstGeom>
          <a:solidFill>
            <a:srgbClr val="6464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スライド番号プレースホルダー 3"/>
          <p:cNvSpPr txBox="1">
            <a:spLocks/>
          </p:cNvSpPr>
          <p:nvPr userDrawn="1"/>
        </p:nvSpPr>
        <p:spPr>
          <a:xfrm>
            <a:off x="4304624" y="4916384"/>
            <a:ext cx="534753" cy="18941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27000" tIns="27000" rIns="27000" bIns="27000" rtlCol="0" anchor="ctr" anchorCtr="1"/>
          <a:lstStyle>
            <a:defPPr>
              <a:defRPr lang="ja-JP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EE88B8E2-C3DB-4B2A-ADFB-45BB59B1B2E8}" type="slidenum">
              <a:rPr lang="ja-JP" altLang="en-US" sz="900" b="1" smtClean="0">
                <a:solidFill>
                  <a:schemeClr val="tx1"/>
                </a:solidFill>
              </a:rPr>
              <a:pPr algn="ctr"/>
              <a:t>‹#›</a:t>
            </a:fld>
            <a:endParaRPr lang="ja-JP" altLang="en-US" sz="900" b="1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65" y="198228"/>
            <a:ext cx="1220649" cy="284209"/>
          </a:xfrm>
          <a:prstGeom prst="rect">
            <a:avLst/>
          </a:prstGeom>
        </p:spPr>
      </p:pic>
      <p:cxnSp>
        <p:nvCxnSpPr>
          <p:cNvPr id="5" name="直線コネクタ 4"/>
          <p:cNvCxnSpPr/>
          <p:nvPr userDrawn="1"/>
        </p:nvCxnSpPr>
        <p:spPr>
          <a:xfrm>
            <a:off x="0" y="4858328"/>
            <a:ext cx="9144000" cy="0"/>
          </a:xfrm>
          <a:prstGeom prst="line">
            <a:avLst/>
          </a:prstGeom>
          <a:ln w="57150">
            <a:solidFill>
              <a:srgbClr val="646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70" y="4915096"/>
            <a:ext cx="1917474" cy="186720"/>
          </a:xfrm>
          <a:prstGeom prst="rect">
            <a:avLst/>
          </a:prstGeom>
        </p:spPr>
      </p:pic>
      <p:sp>
        <p:nvSpPr>
          <p:cNvPr id="14" name="AutoShape 13"/>
          <p:cNvSpPr>
            <a:spLocks noChangeArrowheads="1"/>
          </p:cNvSpPr>
          <p:nvPr userDrawn="1"/>
        </p:nvSpPr>
        <p:spPr bwMode="auto">
          <a:xfrm>
            <a:off x="7566049" y="4938311"/>
            <a:ext cx="1440000" cy="1440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  <a:ea typeface="HGPｺﾞｼｯｸE" pitchFamily="50" charset="-128"/>
                <a:cs typeface="+mn-cs"/>
              </a:rPr>
              <a:t>Authorized Partner</a:t>
            </a:r>
          </a:p>
        </p:txBody>
      </p:sp>
    </p:spTree>
    <p:extLst>
      <p:ext uri="{BB962C8B-B14F-4D97-AF65-F5344CB8AC3E}">
        <p14:creationId xmlns:p14="http://schemas.microsoft.com/office/powerpoint/2010/main" val="193391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4" r:id="rId1"/>
    <p:sldLayoutId id="21474850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 userDrawn="1"/>
        </p:nvSpPr>
        <p:spPr>
          <a:xfrm>
            <a:off x="0" y="-2796"/>
            <a:ext cx="9144000" cy="611511"/>
          </a:xfrm>
          <a:prstGeom prst="rect">
            <a:avLst/>
          </a:prstGeom>
          <a:solidFill>
            <a:srgbClr val="6464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スライド番号プレースホルダー 3"/>
          <p:cNvSpPr txBox="1">
            <a:spLocks/>
          </p:cNvSpPr>
          <p:nvPr userDrawn="1"/>
        </p:nvSpPr>
        <p:spPr>
          <a:xfrm>
            <a:off x="4304624" y="4916384"/>
            <a:ext cx="534753" cy="18941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27000" tIns="27000" rIns="27000" bIns="27000" rtlCol="0" anchor="ctr" anchorCtr="1"/>
          <a:lstStyle>
            <a:defPPr>
              <a:defRPr lang="ja-JP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EE88B8E2-C3DB-4B2A-ADFB-45BB59B1B2E8}" type="slidenum">
              <a:rPr lang="ja-JP" altLang="en-US" sz="900" b="1" smtClean="0">
                <a:solidFill>
                  <a:schemeClr val="tx1"/>
                </a:solidFill>
              </a:rPr>
              <a:pPr algn="ctr"/>
              <a:t>‹#›</a:t>
            </a:fld>
            <a:endParaRPr lang="ja-JP" altLang="en-US" sz="900" b="1" dirty="0">
              <a:solidFill>
                <a:schemeClr val="tx1"/>
              </a:solidFill>
            </a:endParaRPr>
          </a:p>
        </p:txBody>
      </p:sp>
      <p:cxnSp>
        <p:nvCxnSpPr>
          <p:cNvPr id="5" name="直線コネクタ 4"/>
          <p:cNvCxnSpPr/>
          <p:nvPr userDrawn="1"/>
        </p:nvCxnSpPr>
        <p:spPr>
          <a:xfrm>
            <a:off x="0" y="4858328"/>
            <a:ext cx="9144000" cy="0"/>
          </a:xfrm>
          <a:prstGeom prst="line">
            <a:avLst/>
          </a:prstGeom>
          <a:ln w="57150">
            <a:solidFill>
              <a:srgbClr val="646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70" y="4915096"/>
            <a:ext cx="1917474" cy="186720"/>
          </a:xfrm>
          <a:prstGeom prst="rect">
            <a:avLst/>
          </a:prstGeom>
        </p:spPr>
      </p:pic>
      <p:sp>
        <p:nvSpPr>
          <p:cNvPr id="14" name="AutoShape 13"/>
          <p:cNvSpPr>
            <a:spLocks noChangeArrowheads="1"/>
          </p:cNvSpPr>
          <p:nvPr userDrawn="1"/>
        </p:nvSpPr>
        <p:spPr bwMode="auto">
          <a:xfrm>
            <a:off x="7566049" y="4938311"/>
            <a:ext cx="1440000" cy="1440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  <a:ea typeface="HGPｺﾞｼｯｸE" pitchFamily="50" charset="-128"/>
                <a:cs typeface="+mn-cs"/>
              </a:rPr>
              <a:t>Authorized Partner</a:t>
            </a:r>
          </a:p>
        </p:txBody>
      </p:sp>
    </p:spTree>
    <p:extLst>
      <p:ext uri="{BB962C8B-B14F-4D97-AF65-F5344CB8AC3E}">
        <p14:creationId xmlns:p14="http://schemas.microsoft.com/office/powerpoint/2010/main" val="222302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5" r:id="rId1"/>
    <p:sldLayoutId id="21474850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 userDrawn="1"/>
        </p:nvSpPr>
        <p:spPr>
          <a:xfrm>
            <a:off x="0" y="-2796"/>
            <a:ext cx="9144000" cy="611511"/>
          </a:xfrm>
          <a:prstGeom prst="rect">
            <a:avLst/>
          </a:prstGeom>
          <a:solidFill>
            <a:srgbClr val="6464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65" y="198228"/>
            <a:ext cx="1220649" cy="284209"/>
          </a:xfrm>
          <a:prstGeom prst="rect">
            <a:avLst/>
          </a:prstGeom>
        </p:spPr>
      </p:pic>
      <p:cxnSp>
        <p:nvCxnSpPr>
          <p:cNvPr id="5" name="直線コネクタ 4"/>
          <p:cNvCxnSpPr/>
          <p:nvPr userDrawn="1"/>
        </p:nvCxnSpPr>
        <p:spPr>
          <a:xfrm>
            <a:off x="0" y="4858328"/>
            <a:ext cx="9144000" cy="0"/>
          </a:xfrm>
          <a:prstGeom prst="line">
            <a:avLst/>
          </a:prstGeom>
          <a:ln w="57150">
            <a:solidFill>
              <a:srgbClr val="646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70" y="4915096"/>
            <a:ext cx="1917474" cy="186720"/>
          </a:xfrm>
          <a:prstGeom prst="rect">
            <a:avLst/>
          </a:prstGeom>
        </p:spPr>
      </p:pic>
      <p:sp>
        <p:nvSpPr>
          <p:cNvPr id="14" name="AutoShape 13"/>
          <p:cNvSpPr>
            <a:spLocks noChangeArrowheads="1"/>
          </p:cNvSpPr>
          <p:nvPr userDrawn="1"/>
        </p:nvSpPr>
        <p:spPr bwMode="auto">
          <a:xfrm>
            <a:off x="7566049" y="4938311"/>
            <a:ext cx="1440000" cy="1440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  <a:ea typeface="HGPｺﾞｼｯｸE" pitchFamily="50" charset="-128"/>
                <a:cs typeface="+mn-cs"/>
              </a:rPr>
              <a:t>Authorized Partner</a:t>
            </a:r>
          </a:p>
        </p:txBody>
      </p:sp>
    </p:spTree>
    <p:extLst>
      <p:ext uri="{BB962C8B-B14F-4D97-AF65-F5344CB8AC3E}">
        <p14:creationId xmlns:p14="http://schemas.microsoft.com/office/powerpoint/2010/main" val="415034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 userDrawn="1"/>
        </p:nvSpPr>
        <p:spPr>
          <a:xfrm>
            <a:off x="0" y="-2796"/>
            <a:ext cx="9144000" cy="611511"/>
          </a:xfrm>
          <a:prstGeom prst="rect">
            <a:avLst/>
          </a:prstGeom>
          <a:solidFill>
            <a:srgbClr val="6464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スライド番号プレースホルダー 3"/>
          <p:cNvSpPr txBox="1">
            <a:spLocks/>
          </p:cNvSpPr>
          <p:nvPr userDrawn="1"/>
        </p:nvSpPr>
        <p:spPr>
          <a:xfrm>
            <a:off x="4304624" y="4916384"/>
            <a:ext cx="534753" cy="18941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27000" tIns="27000" rIns="27000" bIns="27000" rtlCol="0" anchor="ctr" anchorCtr="1"/>
          <a:lstStyle>
            <a:defPPr>
              <a:defRPr lang="ja-JP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EE88B8E2-C3DB-4B2A-ADFB-45BB59B1B2E8}" type="slidenum">
              <a:rPr lang="ja-JP" altLang="en-US" sz="900" b="1" smtClean="0">
                <a:solidFill>
                  <a:schemeClr val="tx1"/>
                </a:solidFill>
              </a:rPr>
              <a:pPr algn="ctr"/>
              <a:t>‹#›</a:t>
            </a:fld>
            <a:endParaRPr lang="ja-JP" altLang="en-US" sz="900" b="1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65" y="198228"/>
            <a:ext cx="1220649" cy="284209"/>
          </a:xfrm>
          <a:prstGeom prst="rect">
            <a:avLst/>
          </a:prstGeom>
        </p:spPr>
      </p:pic>
      <p:cxnSp>
        <p:nvCxnSpPr>
          <p:cNvPr id="5" name="直線コネクタ 4"/>
          <p:cNvCxnSpPr/>
          <p:nvPr userDrawn="1"/>
        </p:nvCxnSpPr>
        <p:spPr>
          <a:xfrm>
            <a:off x="0" y="4858328"/>
            <a:ext cx="9144000" cy="0"/>
          </a:xfrm>
          <a:prstGeom prst="line">
            <a:avLst/>
          </a:prstGeom>
          <a:ln w="57150">
            <a:solidFill>
              <a:srgbClr val="646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70" y="4915096"/>
            <a:ext cx="1917474" cy="186720"/>
          </a:xfrm>
          <a:prstGeom prst="rect">
            <a:avLst/>
          </a:prstGeom>
        </p:spPr>
      </p:pic>
      <p:sp>
        <p:nvSpPr>
          <p:cNvPr id="12" name="AutoShape 13"/>
          <p:cNvSpPr>
            <a:spLocks noChangeArrowheads="1"/>
          </p:cNvSpPr>
          <p:nvPr userDrawn="1"/>
        </p:nvSpPr>
        <p:spPr bwMode="auto">
          <a:xfrm>
            <a:off x="7569032" y="4938311"/>
            <a:ext cx="1440000" cy="144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HGPｺﾞｼｯｸE" pitchFamily="50" charset="-128"/>
                <a:cs typeface="+mn-cs"/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38608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7" r:id="rId1"/>
    <p:sldLayoutId id="214748501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647838" y="1804488"/>
            <a:ext cx="6952370" cy="120032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en-US" altLang="ja-JP" sz="2400" b="1" dirty="0" err="1">
                <a:solidFill>
                  <a:prstClr val="white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altLang="ja-JP" sz="2400" b="1" dirty="0">
                <a:solidFill>
                  <a:prstClr val="white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-PRO Multi-AI System</a:t>
            </a:r>
            <a:endParaRPr lang="en-US" altLang="ja-JP" sz="2400" b="1" dirty="0">
              <a:solidFill>
                <a:srgbClr val="FF0000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Ver.1.1 version up contents</a:t>
            </a:r>
          </a:p>
          <a:p>
            <a:pPr algn="ctr"/>
            <a:r>
              <a:rPr lang="en-US" altLang="ja-JP" sz="2400" b="1" dirty="0">
                <a:solidFill>
                  <a:prstClr val="white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November 2021 -</a:t>
            </a:r>
            <a:endParaRPr lang="en-US" altLang="ja-JP" sz="2400" b="1" dirty="0">
              <a:solidFill>
                <a:prstClr val="white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03688" y="3944640"/>
            <a:ext cx="1941223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altLang="ja-JP" sz="16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Dec. 2021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503688" y="3577665"/>
            <a:ext cx="1840282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altLang="ja-JP" sz="16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Ver.1.00</a:t>
            </a:r>
          </a:p>
        </p:txBody>
      </p:sp>
    </p:spTree>
    <p:extLst>
      <p:ext uri="{BB962C8B-B14F-4D97-AF65-F5344CB8AC3E}">
        <p14:creationId xmlns:p14="http://schemas.microsoft.com/office/powerpoint/2010/main" val="1590656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l"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Overview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3130" y="748353"/>
            <a:ext cx="1455387" cy="576001"/>
          </a:xfrm>
          <a:prstGeom prst="rect">
            <a:avLst/>
          </a:prstGeom>
          <a:solidFill>
            <a:schemeClr val="accent5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</a:t>
            </a:r>
          </a:p>
          <a:p>
            <a:pPr algn="ctr"/>
            <a:r>
              <a:rPr lang="en-US" altLang="ja-JP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</a:t>
            </a:r>
            <a:endParaRPr lang="ja-JP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1630" y="1474032"/>
            <a:ext cx="1455387" cy="1960984"/>
          </a:xfrm>
          <a:prstGeom prst="rect">
            <a:avLst/>
          </a:prstGeom>
          <a:solidFill>
            <a:schemeClr val="accent5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Contents</a:t>
            </a:r>
          </a:p>
        </p:txBody>
      </p:sp>
      <p:sp>
        <p:nvSpPr>
          <p:cNvPr id="8" name="テキスト プレースホルダー 14"/>
          <p:cNvSpPr txBox="1">
            <a:spLocks/>
          </p:cNvSpPr>
          <p:nvPr/>
        </p:nvSpPr>
        <p:spPr>
          <a:xfrm>
            <a:off x="1579551" y="748353"/>
            <a:ext cx="4714232" cy="576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tIns="46800" bIns="4680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400" dirty="0" err="1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i</a:t>
            </a:r>
            <a:r>
              <a:rPr lang="en-US" altLang="ja-JP" sz="1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-PRO Multi-AI System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34817" y="748354"/>
            <a:ext cx="1455387" cy="576000"/>
          </a:xfrm>
          <a:prstGeom prst="rect">
            <a:avLst/>
          </a:prstGeom>
          <a:solidFill>
            <a:schemeClr val="accent5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</a:t>
            </a:r>
            <a:endParaRPr lang="ja-JP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テキスト プレースホルダー 14"/>
          <p:cNvSpPr txBox="1">
            <a:spLocks/>
          </p:cNvSpPr>
          <p:nvPr/>
        </p:nvSpPr>
        <p:spPr>
          <a:xfrm>
            <a:off x="7831238" y="748353"/>
            <a:ext cx="1224006" cy="576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ja-JP" sz="1600" dirty="0">
                <a:latin typeface="Calibri" panose="020F0502020204030204" pitchFamily="34" charset="0"/>
                <a:cs typeface="Calibri" panose="020F0502020204030204" pitchFamily="34" charset="0"/>
              </a:rPr>
              <a:t>V1.1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454838"/>
              </p:ext>
            </p:extLst>
          </p:nvPr>
        </p:nvGraphicFramePr>
        <p:xfrm>
          <a:off x="1579551" y="1474032"/>
          <a:ext cx="7344220" cy="1960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6908">
                  <a:extLst>
                    <a:ext uri="{9D8B030D-6E8A-4147-A177-3AD203B41FA5}">
                      <a16:colId xmlns:a16="http://schemas.microsoft.com/office/drawing/2014/main" val="3525476880"/>
                    </a:ext>
                  </a:extLst>
                </a:gridCol>
                <a:gridCol w="867312">
                  <a:extLst>
                    <a:ext uri="{9D8B030D-6E8A-4147-A177-3AD203B41FA5}">
                      <a16:colId xmlns:a16="http://schemas.microsoft.com/office/drawing/2014/main" val="2820201485"/>
                    </a:ext>
                  </a:extLst>
                </a:gridCol>
              </a:tblGrid>
              <a:tr h="37398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bg1"/>
                          </a:solidFill>
                          <a:latin typeface="Calibri"/>
                          <a:ea typeface="Yu Gothic UI Semibold"/>
                          <a:cs typeface="Calibri"/>
                        </a:rPr>
                        <a:t>Version upgrade item</a:t>
                      </a:r>
                      <a:endParaRPr kumimoji="1" lang="ja-JP" altLang="en-US" sz="1200">
                        <a:solidFill>
                          <a:schemeClr val="bg1"/>
                        </a:solidFill>
                        <a:latin typeface="Calibri"/>
                        <a:ea typeface="Yu Gothic UI Semibold"/>
                        <a:cs typeface="Calibri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chemeClr val="bg1"/>
                          </a:solidFill>
                          <a:latin typeface="Calibri"/>
                          <a:ea typeface="Yu Gothic UI Semibold"/>
                          <a:cs typeface="Calibri"/>
                        </a:rPr>
                        <a:t>Sheet</a:t>
                      </a:r>
                      <a:endParaRPr kumimoji="1" lang="ja-JP" altLang="en-US" sz="1200">
                        <a:solidFill>
                          <a:schemeClr val="bg1"/>
                        </a:solidFill>
                        <a:latin typeface="Calibri"/>
                        <a:ea typeface="Yu Gothic UI Semibold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19544521"/>
                  </a:ext>
                </a:extLst>
              </a:tr>
              <a:tr h="373984">
                <a:tc>
                  <a:txBody>
                    <a:bodyPr/>
                    <a:lstStyle/>
                    <a:p>
                      <a:pPr algn="l"/>
                      <a:r>
                        <a:rPr lang="en-US" altLang="ja-JP" sz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GB" altLang="ja-JP" sz="120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Displays the detected frame of the selected target</a:t>
                      </a:r>
                      <a:endParaRPr lang="en-US" altLang="ja-JP" sz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1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31384942"/>
                  </a:ext>
                </a:extLst>
              </a:tr>
              <a:tr h="373984"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en-US" altLang="ja-JP" sz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GB" altLang="ja-JP" sz="120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Improve the display order of thumbnail search results</a:t>
                      </a:r>
                      <a:endParaRPr lang="en-GB" sz="1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2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69203617"/>
                  </a:ext>
                </a:extLst>
              </a:tr>
              <a:tr h="465048">
                <a:tc>
                  <a:txBody>
                    <a:bodyPr/>
                    <a:lstStyle/>
                    <a:p>
                      <a:pPr algn="l">
                        <a:spcBef>
                          <a:spcPct val="0"/>
                        </a:spcBef>
                        <a:buFont typeface="Wingdings" pitchFamily="2" charset="2"/>
                        <a:buNone/>
                      </a:pPr>
                      <a:r>
                        <a:rPr lang="en-US" altLang="ja-JP" sz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3. W</a:t>
                      </a:r>
                      <a:r>
                        <a:rPr lang="en-GB" altLang="ja-JP" sz="120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indows</a:t>
                      </a:r>
                      <a:r>
                        <a:rPr lang="en-GB" altLang="ja-JP" sz="120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OS including ‘N’ is not supported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3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56932301"/>
                  </a:ext>
                </a:extLst>
              </a:tr>
              <a:tr h="373984"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en-US" altLang="ja-JP" sz="1200" strike="noStrike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en-GB" altLang="ja-JP" sz="1200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Solve the time zone issues with the VI client</a:t>
                      </a:r>
                      <a:endParaRPr lang="en-GB" sz="1200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4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12017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31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GB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1. Displays the detected frame of the selected target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3129" y="703954"/>
            <a:ext cx="1455387" cy="576812"/>
          </a:xfrm>
          <a:prstGeom prst="rect">
            <a:avLst/>
          </a:prstGeom>
          <a:solidFill>
            <a:schemeClr val="accent5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Improvement</a:t>
            </a:r>
          </a:p>
        </p:txBody>
      </p:sp>
      <p:sp>
        <p:nvSpPr>
          <p:cNvPr id="21" name="テキスト プレースホルダー 14"/>
          <p:cNvSpPr txBox="1">
            <a:spLocks/>
          </p:cNvSpPr>
          <p:nvPr/>
        </p:nvSpPr>
        <p:spPr>
          <a:xfrm>
            <a:off x="1592986" y="706212"/>
            <a:ext cx="7453530" cy="5767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altLang="ja-JP" sz="1600" dirty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92986" y="715221"/>
            <a:ext cx="6503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16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The detection frame can be generated on the selected object to clarify the target.</a:t>
            </a:r>
            <a:endParaRPr lang="en-US" altLang="ja-JP" sz="16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4" name="テキスト プレースホルダー 14"/>
          <p:cNvSpPr txBox="1">
            <a:spLocks/>
          </p:cNvSpPr>
          <p:nvPr/>
        </p:nvSpPr>
        <p:spPr>
          <a:xfrm>
            <a:off x="8096250" y="703903"/>
            <a:ext cx="958994" cy="576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ja-JP" sz="1600" dirty="0">
                <a:latin typeface="Calibri" panose="020F0502020204030204" pitchFamily="34" charset="0"/>
                <a:cs typeface="Calibri" panose="020F0502020204030204" pitchFamily="34" charset="0"/>
              </a:rPr>
              <a:t>V1.1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43436" y="1382520"/>
            <a:ext cx="8840091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/>
              <a:t>Dipslays</a:t>
            </a:r>
            <a:r>
              <a:rPr lang="en-GB" sz="1400" dirty="0"/>
              <a:t> a detected frame on the target object (the object on the thumbnail) when playing back a video by clicking a thumbnail in the thumbnail search result.</a:t>
            </a:r>
          </a:p>
          <a:p>
            <a:endParaRPr lang="en-GB" sz="300" dirty="0"/>
          </a:p>
          <a:p>
            <a:r>
              <a:rPr lang="en-GB" sz="1200" dirty="0"/>
              <a:t>Note: This applies to Multi-AI plugin software for Video Insight only and it needs to be version 1.1.0 or later. 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789" y="2136573"/>
            <a:ext cx="4832422" cy="261867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11" y="2735175"/>
            <a:ext cx="3532934" cy="1387137"/>
          </a:xfrm>
          <a:prstGeom prst="rect">
            <a:avLst/>
          </a:prstGeom>
        </p:spPr>
      </p:pic>
      <p:sp>
        <p:nvSpPr>
          <p:cNvPr id="6" name="右矢印 5"/>
          <p:cNvSpPr/>
          <p:nvPr/>
        </p:nvSpPr>
        <p:spPr>
          <a:xfrm>
            <a:off x="3394635" y="3514165"/>
            <a:ext cx="2725270" cy="334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正方形/長方形 6"/>
          <p:cNvSpPr/>
          <p:nvPr/>
        </p:nvSpPr>
        <p:spPr>
          <a:xfrm>
            <a:off x="2800467" y="3218330"/>
            <a:ext cx="413810" cy="5916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73">
            <a:extLst>
              <a:ext uri="{FF2B5EF4-FFF2-40B4-BE49-F238E27FC236}">
                <a16:creationId xmlns:a16="http://schemas.microsoft.com/office/drawing/2014/main" id="{753ED383-14C5-43D7-B051-B65377198C2E}"/>
              </a:ext>
            </a:extLst>
          </p:cNvPr>
          <p:cNvSpPr/>
          <p:nvPr/>
        </p:nvSpPr>
        <p:spPr>
          <a:xfrm>
            <a:off x="1195294" y="2470832"/>
            <a:ext cx="2444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Select a target thumbnail</a:t>
            </a:r>
          </a:p>
        </p:txBody>
      </p:sp>
    </p:spTree>
    <p:extLst>
      <p:ext uri="{BB962C8B-B14F-4D97-AF65-F5344CB8AC3E}">
        <p14:creationId xmlns:p14="http://schemas.microsoft.com/office/powerpoint/2010/main" val="148942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GB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2. Improve the display order of thumbnail search results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3129" y="703954"/>
            <a:ext cx="1455387" cy="576812"/>
          </a:xfrm>
          <a:prstGeom prst="rect">
            <a:avLst/>
          </a:prstGeom>
          <a:solidFill>
            <a:schemeClr val="accent5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Improvement</a:t>
            </a:r>
          </a:p>
        </p:txBody>
      </p:sp>
      <p:sp>
        <p:nvSpPr>
          <p:cNvPr id="21" name="テキスト プレースホルダー 14"/>
          <p:cNvSpPr txBox="1">
            <a:spLocks/>
          </p:cNvSpPr>
          <p:nvPr/>
        </p:nvSpPr>
        <p:spPr>
          <a:xfrm>
            <a:off x="1592986" y="706212"/>
            <a:ext cx="7453530" cy="5767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altLang="ja-JP" sz="1600" dirty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92987" y="709206"/>
            <a:ext cx="6503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16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When the same search criteria are used in the thumbnail search results, the results are displayed in a certain (</a:t>
            </a:r>
            <a:r>
              <a:rPr lang="en-GB" altLang="ja-JP" sz="1600" dirty="0"/>
              <a:t>"faces, people and vehicles" </a:t>
            </a:r>
            <a:r>
              <a:rPr lang="en-GB" altLang="ja-JP" sz="16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) order.</a:t>
            </a:r>
            <a:endParaRPr lang="en-US" altLang="ja-JP" sz="16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4" name="テキスト プレースホルダー 14"/>
          <p:cNvSpPr txBox="1">
            <a:spLocks/>
          </p:cNvSpPr>
          <p:nvPr/>
        </p:nvSpPr>
        <p:spPr>
          <a:xfrm>
            <a:off x="8096250" y="703903"/>
            <a:ext cx="958994" cy="576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ja-JP" sz="1600" dirty="0">
                <a:latin typeface="Calibri" panose="020F0502020204030204" pitchFamily="34" charset="0"/>
                <a:cs typeface="Calibri" panose="020F0502020204030204" pitchFamily="34" charset="0"/>
              </a:rPr>
              <a:t>V1.1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555811" y="1485410"/>
            <a:ext cx="75912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ja-JP" sz="1400" dirty="0"/>
              <a:t>The best shots of the search results are displayed on an hourly basis.</a:t>
            </a:r>
          </a:p>
          <a:p>
            <a:r>
              <a:rPr lang="en-GB" altLang="ja-JP" sz="1400" dirty="0"/>
              <a:t>(e.g. 10:00-11:00, 11:00-12:00, 12:00-13:00)</a:t>
            </a:r>
          </a:p>
          <a:p>
            <a:endParaRPr lang="en-GB" altLang="ja-JP" sz="1400" dirty="0"/>
          </a:p>
          <a:p>
            <a:r>
              <a:rPr lang="en-GB" altLang="ja-JP" sz="1400" dirty="0"/>
              <a:t>Until now, the order in which the search results were displayed within an hour was timing-dependent, so that the order of "faces, people and vehicles" changed </a:t>
            </a:r>
          </a:p>
          <a:p>
            <a:r>
              <a:rPr lang="en-GB" altLang="ja-JP" sz="1400" dirty="0"/>
              <a:t>even if the same search conditions were used.</a:t>
            </a:r>
          </a:p>
          <a:p>
            <a:r>
              <a:rPr lang="en-GB" altLang="ja-JP" sz="1400" dirty="0"/>
              <a:t>As a result, it seemed that different results were displayed </a:t>
            </a:r>
          </a:p>
          <a:p>
            <a:r>
              <a:rPr lang="en-GB" altLang="ja-JP" sz="1400" dirty="0"/>
              <a:t>for each search.</a:t>
            </a:r>
          </a:p>
          <a:p>
            <a:endParaRPr lang="en-GB" altLang="ja-JP" sz="1400" dirty="0"/>
          </a:p>
          <a:p>
            <a:r>
              <a:rPr lang="en-GB" altLang="ja-JP" sz="1400" dirty="0"/>
              <a:t>As of Ver.1.1, the order of "Face, Person, Vehicle" in the </a:t>
            </a:r>
          </a:p>
          <a:p>
            <a:r>
              <a:rPr lang="en-GB" altLang="ja-JP" sz="1400" dirty="0"/>
              <a:t>same hour unit will be the same for the same search </a:t>
            </a:r>
          </a:p>
          <a:p>
            <a:r>
              <a:rPr lang="en-GB" altLang="ja-JP" sz="1400" dirty="0"/>
              <a:t>condition.</a:t>
            </a:r>
            <a:endParaRPr lang="en-GB" sz="1400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5039511" y="2473110"/>
            <a:ext cx="4009459" cy="2209102"/>
            <a:chOff x="1560151" y="703903"/>
            <a:chExt cx="7420070" cy="3978309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0151" y="703903"/>
              <a:ext cx="7420070" cy="3978309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2426" y="1255437"/>
              <a:ext cx="4518089" cy="5427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926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GB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3. Windows OS including ‘N’ is not supported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3129" y="703954"/>
            <a:ext cx="1455387" cy="576812"/>
          </a:xfrm>
          <a:prstGeom prst="rect">
            <a:avLst/>
          </a:prstGeom>
          <a:solidFill>
            <a:schemeClr val="accent5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Improvement</a:t>
            </a:r>
          </a:p>
        </p:txBody>
      </p:sp>
      <p:sp>
        <p:nvSpPr>
          <p:cNvPr id="21" name="テキスト プレースホルダー 14"/>
          <p:cNvSpPr txBox="1">
            <a:spLocks/>
          </p:cNvSpPr>
          <p:nvPr/>
        </p:nvSpPr>
        <p:spPr>
          <a:xfrm>
            <a:off x="1592986" y="706212"/>
            <a:ext cx="7453530" cy="5767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altLang="ja-JP" sz="1600" dirty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92987" y="822626"/>
            <a:ext cx="5935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16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Improve the checking of unsupported Windows OS in the installer</a:t>
            </a:r>
            <a:endParaRPr lang="en-US" altLang="ja-JP" sz="16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4" name="テキスト プレースホルダー 14"/>
          <p:cNvSpPr txBox="1">
            <a:spLocks/>
          </p:cNvSpPr>
          <p:nvPr/>
        </p:nvSpPr>
        <p:spPr>
          <a:xfrm>
            <a:off x="8096250" y="703903"/>
            <a:ext cx="958994" cy="576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ja-JP" sz="1600" dirty="0">
                <a:latin typeface="Calibri" panose="020F0502020204030204" pitchFamily="34" charset="0"/>
                <a:cs typeface="Calibri" panose="020F0502020204030204" pitchFamily="34" charset="0"/>
              </a:rPr>
              <a:t>V1.1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7172" y="2404429"/>
            <a:ext cx="3610385" cy="2285052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05154" y="1418887"/>
            <a:ext cx="8261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Since N-based OS such as Windows 10 Pro N is not subject to installation, it has been modified so that it will not be installed.</a:t>
            </a:r>
          </a:p>
        </p:txBody>
      </p:sp>
    </p:spTree>
    <p:extLst>
      <p:ext uri="{BB962C8B-B14F-4D97-AF65-F5344CB8AC3E}">
        <p14:creationId xmlns:p14="http://schemas.microsoft.com/office/powerpoint/2010/main" val="4026511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GB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4. Solve the time zone issues with the VI client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3129" y="703954"/>
            <a:ext cx="1455387" cy="576812"/>
          </a:xfrm>
          <a:prstGeom prst="rect">
            <a:avLst/>
          </a:prstGeom>
          <a:solidFill>
            <a:schemeClr val="accent5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Improvement</a:t>
            </a:r>
          </a:p>
        </p:txBody>
      </p:sp>
      <p:sp>
        <p:nvSpPr>
          <p:cNvPr id="21" name="テキスト プレースホルダー 14"/>
          <p:cNvSpPr txBox="1">
            <a:spLocks/>
          </p:cNvSpPr>
          <p:nvPr/>
        </p:nvSpPr>
        <p:spPr>
          <a:xfrm>
            <a:off x="1592986" y="706212"/>
            <a:ext cx="7453530" cy="5767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altLang="ja-JP" sz="1600" dirty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84258" y="706212"/>
            <a:ext cx="6053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16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Solve the time zone issues when the settings are different between the VI client and Multi-AI system</a:t>
            </a:r>
            <a:endParaRPr lang="en-US" altLang="ja-JP" sz="16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4" name="テキスト プレースホルダー 14"/>
          <p:cNvSpPr txBox="1">
            <a:spLocks/>
          </p:cNvSpPr>
          <p:nvPr/>
        </p:nvSpPr>
        <p:spPr>
          <a:xfrm>
            <a:off x="8096250" y="703903"/>
            <a:ext cx="958994" cy="576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ja-JP" sz="1600" dirty="0">
                <a:latin typeface="Calibri" panose="020F0502020204030204" pitchFamily="34" charset="0"/>
                <a:cs typeface="Calibri" panose="020F0502020204030204" pitchFamily="34" charset="0"/>
              </a:rPr>
              <a:t>V1.1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805766" y="1414768"/>
            <a:ext cx="776998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altLang="ja-JP" sz="1600" dirty="0"/>
              <a:t>Time zone issues</a:t>
            </a:r>
          </a:p>
          <a:p>
            <a:endParaRPr lang="en-GB" altLang="ja-JP" sz="1400" dirty="0"/>
          </a:p>
          <a:p>
            <a:r>
              <a:rPr lang="en-GB" altLang="ja-JP" sz="1400" dirty="0"/>
              <a:t>When the multi-AI server / VI server and VI client are in different time zones, there is a problem that playback cannot be performed at the correct time. (The multi-AI server and the VIIP server must be in the same time zone.)</a:t>
            </a:r>
          </a:p>
          <a:p>
            <a:endParaRPr lang="en-GB" altLang="ja-JP" sz="1400" dirty="0"/>
          </a:p>
          <a:p>
            <a:pPr>
              <a:buFont typeface="Wingdings"/>
              <a:buChar char="Ø"/>
            </a:pPr>
            <a:r>
              <a:rPr lang="en-GB" altLang="ja-JP" sz="1400" dirty="0"/>
              <a:t>Before upgrade: If the multi-AI server / VI server and VI client are in different time zones, playback cannot be performed at the correct time.</a:t>
            </a:r>
          </a:p>
          <a:p>
            <a:endParaRPr lang="en-GB" altLang="ja-JP" sz="1400" dirty="0"/>
          </a:p>
          <a:p>
            <a:pPr>
              <a:buFont typeface="Wingdings"/>
              <a:buChar char="Ø"/>
            </a:pPr>
            <a:r>
              <a:rPr lang="en-GB" altLang="ja-JP" sz="1400" dirty="0"/>
              <a:t>After upgrade: Multi-AI server / VI server and VI client can play at the correct time even in different time zones.</a:t>
            </a:r>
            <a:endParaRPr lang="en-GB" sz="1400" b="1" dirty="0">
              <a:latin typeface="Yu Gothic UI" panose="020B0500000000000000" pitchFamily="50" charset="-128"/>
              <a:ea typeface="Yu Gothic UI" panose="020B05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78259" y="4039531"/>
            <a:ext cx="76708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Note: This applies to Multi-AI plugin software for Video Insight and it works with version 1.1.0 or later. </a:t>
            </a:r>
          </a:p>
        </p:txBody>
      </p:sp>
    </p:spTree>
    <p:extLst>
      <p:ext uri="{BB962C8B-B14F-4D97-AF65-F5344CB8AC3E}">
        <p14:creationId xmlns:p14="http://schemas.microsoft.com/office/powerpoint/2010/main" val="4096098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624084" y="2092195"/>
            <a:ext cx="7356132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en-US" altLang="ja-JP" sz="3200" b="1" dirty="0">
                <a:solidFill>
                  <a:prstClr val="white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Version History</a:t>
            </a:r>
          </a:p>
        </p:txBody>
      </p:sp>
    </p:spTree>
    <p:extLst>
      <p:ext uri="{BB962C8B-B14F-4D97-AF65-F5344CB8AC3E}">
        <p14:creationId xmlns:p14="http://schemas.microsoft.com/office/powerpoint/2010/main" val="577988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l">
              <a:defRPr/>
            </a:pPr>
            <a:r>
              <a:rPr lang="en-US" altLang="ja-JP" sz="2400" dirty="0">
                <a:solidFill>
                  <a:sysClr val="window" lastClr="FFFFFF"/>
                </a:solidFill>
                <a:latin typeface="Calibri"/>
              </a:rPr>
              <a:t>Version History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Meiryo UI" panose="020B0604030504040204" pitchFamily="50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327887"/>
              </p:ext>
            </p:extLst>
          </p:nvPr>
        </p:nvGraphicFramePr>
        <p:xfrm>
          <a:off x="144379" y="643113"/>
          <a:ext cx="8843211" cy="3190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9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0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1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24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347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kumimoji="1" lang="ja-JP" alt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Update contents</a:t>
                      </a:r>
                      <a:endParaRPr kumimoji="1" lang="ja-JP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No.</a:t>
                      </a:r>
                      <a:endParaRPr kumimoji="1" lang="ja-JP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Version</a:t>
                      </a:r>
                      <a:endParaRPr kumimoji="1" lang="ja-JP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Update</a:t>
                      </a:r>
                      <a:endParaRPr kumimoji="1" lang="ja-JP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2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1st 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</a:t>
                      </a: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000" dirty="0">
                          <a:latin typeface="Calibri"/>
                          <a:cs typeface="Calibri"/>
                        </a:rPr>
                        <a:t>28.Dec</a:t>
                      </a:r>
                      <a:r>
                        <a:rPr kumimoji="1" lang="en-US" altLang="ja-JP" sz="1000" dirty="0">
                          <a:latin typeface="Calibri"/>
                          <a:cs typeface="Calibri"/>
                        </a:rPr>
                        <a:t>.2021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2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2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2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2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2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2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2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2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9</a:t>
                      </a: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2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10</a:t>
                      </a: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81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648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000486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5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4_3_pips_templateB_Tentative_青</Template>
  <TotalTime>0</TotalTime>
  <Words>538</Words>
  <Application>Microsoft Office PowerPoint</Application>
  <PresentationFormat>画面に合わせる (16:9)</PresentationFormat>
  <Paragraphs>85</Paragraphs>
  <Slides>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11</vt:i4>
      </vt:variant>
      <vt:variant>
        <vt:lpstr>スライド タイトル</vt:lpstr>
      </vt:variant>
      <vt:variant>
        <vt:i4>9</vt:i4>
      </vt:variant>
    </vt:vector>
  </HeadingPairs>
  <TitlesOfParts>
    <vt:vector size="33" baseType="lpstr">
      <vt:lpstr>HGPｺﾞｼｯｸE</vt:lpstr>
      <vt:lpstr>Meiryo UI</vt:lpstr>
      <vt:lpstr>ＭＳ Ｐゴシック</vt:lpstr>
      <vt:lpstr>Yu Gothic UI</vt:lpstr>
      <vt:lpstr>Yu Gothic UI Semibold</vt:lpstr>
      <vt:lpstr>游ゴシック</vt:lpstr>
      <vt:lpstr>游ゴシック Light</vt:lpstr>
      <vt:lpstr>Arial</vt:lpstr>
      <vt:lpstr>Calibri</vt:lpstr>
      <vt:lpstr>Calibri Light</vt:lpstr>
      <vt:lpstr>Tahoma</vt:lpstr>
      <vt:lpstr>Times New Roman</vt:lpstr>
      <vt:lpstr>Wingdings</vt:lpstr>
      <vt:lpstr>デザインの設定</vt:lpstr>
      <vt:lpstr>10_デザインの設定</vt:lpstr>
      <vt:lpstr>4_デザインの設定</vt:lpstr>
      <vt:lpstr>3_デザインの設定</vt:lpstr>
      <vt:lpstr>1_デザインの設定</vt:lpstr>
      <vt:lpstr>7_デザインの設定</vt:lpstr>
      <vt:lpstr>11_デザインの設定</vt:lpstr>
      <vt:lpstr>9_デザインの設定</vt:lpstr>
      <vt:lpstr>8_デザインの設定</vt:lpstr>
      <vt:lpstr>2_デザインの設定</vt:lpstr>
      <vt:lpstr>5_デザインの設定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2021-12-28T02:46:56Z</dcterms:created>
  <dcterms:modified xsi:type="dcterms:W3CDTF">2021-12-28T02:47:31Z</dcterms:modified>
</cp:coreProperties>
</file>