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slideLayouts/slideLayout23.xml" ContentType="application/vnd.openxmlformats-officedocument.presentationml.slideLayout+xml"/>
  <Override PartName="/ppt/theme/theme8.xml" ContentType="application/vnd.openxmlformats-officedocument.theme+xml"/>
  <Override PartName="/ppt/slideLayouts/slideLayout24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4982" r:id="rId1"/>
    <p:sldMasterId id="2147485005" r:id="rId2"/>
    <p:sldMasterId id="2147484992" r:id="rId3"/>
    <p:sldMasterId id="2147484984" r:id="rId4"/>
    <p:sldMasterId id="2147485013" r:id="rId5"/>
    <p:sldMasterId id="2147485016" r:id="rId6"/>
    <p:sldMasterId id="2147485010" r:id="rId7"/>
    <p:sldMasterId id="2147484985" r:id="rId8"/>
    <p:sldMasterId id="2147485007" r:id="rId9"/>
  </p:sldMasterIdLst>
  <p:notesMasterIdLst>
    <p:notesMasterId r:id="rId18"/>
  </p:notesMasterIdLst>
  <p:handoutMasterIdLst>
    <p:handoutMasterId r:id="rId19"/>
  </p:handoutMasterIdLst>
  <p:sldIdLst>
    <p:sldId id="302" r:id="rId10"/>
    <p:sldId id="362" r:id="rId11"/>
    <p:sldId id="363" r:id="rId12"/>
    <p:sldId id="365" r:id="rId13"/>
    <p:sldId id="364" r:id="rId14"/>
    <p:sldId id="327" r:id="rId15"/>
    <p:sldId id="328" r:id="rId16"/>
    <p:sldId id="309" r:id="rId17"/>
  </p:sldIdLst>
  <p:sldSz cx="9144000" cy="5143500" type="screen16x9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6565"/>
    <a:srgbClr val="FF5050"/>
    <a:srgbClr val="E46C0A"/>
    <a:srgbClr val="0000FF"/>
    <a:srgbClr val="0000CC"/>
    <a:srgbClr val="6464E6"/>
    <a:srgbClr val="FF66FF"/>
    <a:srgbClr val="006AB0"/>
    <a:srgbClr val="81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E0B9DF-FBD3-4197-9086-B9FF671FA8F2}" v="10" dt="2020-11-24T00:22:07.765"/>
    <p1510:client id="{A9A34C95-A997-4062-9146-9C5DDE703E7F}" v="2" dt="2021-02-25T02:58:24.222"/>
    <p1510:client id="{B5D186D2-4F9E-4101-9E5A-0CCDB1A475DF}" v="12" dt="2021-05-31T02:48:21.744"/>
    <p1510:client id="{C2611685-803D-4CE2-B716-21B2BD4F99B2}" v="33" dt="2021-02-25T01:47:01.256"/>
    <p1510:client id="{E1AD2AA0-D81A-4292-A5B3-86B69C4EE006}" v="16" dt="2021-02-25T02:00:11.8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89" autoAdjust="0"/>
  </p:normalViewPr>
  <p:slideViewPr>
    <p:cSldViewPr snapToGrid="0">
      <p:cViewPr varScale="1">
        <p:scale>
          <a:sx n="70" d="100"/>
          <a:sy n="70" d="100"/>
        </p:scale>
        <p:origin x="509" y="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28" Type="http://schemas.microsoft.com/office/2015/10/relationships/revisionInfo" Target="revisionInfo.xml"/><Relationship Id="rId10" Type="http://schemas.openxmlformats.org/officeDocument/2006/relationships/slide" Target="slides/slide1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heme" Target="theme/theme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ttori Hiroshi (服部 博)" userId="S::hattori.hiro@jp.panasonic.com::595af207-f328-4e9e-85d6-568343651d1e" providerId="AD" clId="Web-{C2611685-803D-4CE2-B716-21B2BD4F99B2}"/>
    <pc:docChg chg="modSld">
      <pc:chgData name="Hattori Hiroshi (服部 博)" userId="S::hattori.hiro@jp.panasonic.com::595af207-f328-4e9e-85d6-568343651d1e" providerId="AD" clId="Web-{C2611685-803D-4CE2-B716-21B2BD4F99B2}" dt="2021-02-25T01:47:00.506" v="20" actId="20577"/>
      <pc:docMkLst>
        <pc:docMk/>
      </pc:docMkLst>
      <pc:sldChg chg="modSp">
        <pc:chgData name="Hattori Hiroshi (服部 博)" userId="S::hattori.hiro@jp.panasonic.com::595af207-f328-4e9e-85d6-568343651d1e" providerId="AD" clId="Web-{C2611685-803D-4CE2-B716-21B2BD4F99B2}" dt="2021-02-25T01:47:00.506" v="20" actId="20577"/>
        <pc:sldMkLst>
          <pc:docMk/>
          <pc:sldMk cId="3660325409" sldId="351"/>
        </pc:sldMkLst>
        <pc:spChg chg="mod">
          <ac:chgData name="Hattori Hiroshi (服部 博)" userId="S::hattori.hiro@jp.panasonic.com::595af207-f328-4e9e-85d6-568343651d1e" providerId="AD" clId="Web-{C2611685-803D-4CE2-B716-21B2BD4F99B2}" dt="2021-02-25T01:47:00.506" v="20" actId="20577"/>
          <ac:spMkLst>
            <pc:docMk/>
            <pc:sldMk cId="3660325409" sldId="351"/>
            <ac:spMk id="10" creationId="{00000000-0000-0000-0000-000000000000}"/>
          </ac:spMkLst>
        </pc:spChg>
      </pc:sldChg>
      <pc:sldChg chg="modSp">
        <pc:chgData name="Hattori Hiroshi (服部 博)" userId="S::hattori.hiro@jp.panasonic.com::595af207-f328-4e9e-85d6-568343651d1e" providerId="AD" clId="Web-{C2611685-803D-4CE2-B716-21B2BD4F99B2}" dt="2021-02-25T01:42:49.126" v="6" actId="20577"/>
        <pc:sldMkLst>
          <pc:docMk/>
          <pc:sldMk cId="1258442053" sldId="357"/>
        </pc:sldMkLst>
        <pc:spChg chg="mod">
          <ac:chgData name="Hattori Hiroshi (服部 博)" userId="S::hattori.hiro@jp.panasonic.com::595af207-f328-4e9e-85d6-568343651d1e" providerId="AD" clId="Web-{C2611685-803D-4CE2-B716-21B2BD4F99B2}" dt="2021-02-25T01:42:49.126" v="6" actId="20577"/>
          <ac:spMkLst>
            <pc:docMk/>
            <pc:sldMk cId="1258442053" sldId="357"/>
            <ac:spMk id="10" creationId="{00000000-0000-0000-0000-000000000000}"/>
          </ac:spMkLst>
        </pc:spChg>
      </pc:sldChg>
    </pc:docChg>
  </pc:docChgLst>
  <pc:docChgLst>
    <pc:chgData name="Hattori Hiroshi (服部 博)" userId="S::hattori.hiro@jp.panasonic.com::595af207-f328-4e9e-85d6-568343651d1e" providerId="AD" clId="Web-{B5D186D2-4F9E-4101-9E5A-0CCDB1A475DF}"/>
    <pc:docChg chg="modSld">
      <pc:chgData name="Hattori Hiroshi (服部 博)" userId="S::hattori.hiro@jp.panasonic.com::595af207-f328-4e9e-85d6-568343651d1e" providerId="AD" clId="Web-{B5D186D2-4F9E-4101-9E5A-0CCDB1A475DF}" dt="2021-05-31T02:48:19.619" v="6"/>
      <pc:docMkLst>
        <pc:docMk/>
      </pc:docMkLst>
      <pc:sldChg chg="modSp">
        <pc:chgData name="Hattori Hiroshi (服部 博)" userId="S::hattori.hiro@jp.panasonic.com::595af207-f328-4e9e-85d6-568343651d1e" providerId="AD" clId="Web-{B5D186D2-4F9E-4101-9E5A-0CCDB1A475DF}" dt="2021-05-31T02:47:45.056" v="0" actId="20577"/>
        <pc:sldMkLst>
          <pc:docMk/>
          <pc:sldMk cId="1590656943" sldId="302"/>
        </pc:sldMkLst>
        <pc:spChg chg="mod">
          <ac:chgData name="Hattori Hiroshi (服部 博)" userId="S::hattori.hiro@jp.panasonic.com::595af207-f328-4e9e-85d6-568343651d1e" providerId="AD" clId="Web-{B5D186D2-4F9E-4101-9E5A-0CCDB1A475DF}" dt="2021-05-31T02:47:45.056" v="0" actId="20577"/>
          <ac:spMkLst>
            <pc:docMk/>
            <pc:sldMk cId="1590656943" sldId="302"/>
            <ac:spMk id="4" creationId="{00000000-0000-0000-0000-000000000000}"/>
          </ac:spMkLst>
        </pc:spChg>
      </pc:sldChg>
      <pc:sldChg chg="modSp">
        <pc:chgData name="Hattori Hiroshi (服部 博)" userId="S::hattori.hiro@jp.panasonic.com::595af207-f328-4e9e-85d6-568343651d1e" providerId="AD" clId="Web-{B5D186D2-4F9E-4101-9E5A-0CCDB1A475DF}" dt="2021-05-31T02:48:19.619" v="6"/>
        <pc:sldMkLst>
          <pc:docMk/>
          <pc:sldMk cId="3530648707" sldId="328"/>
        </pc:sldMkLst>
        <pc:graphicFrameChg chg="mod modGraphic">
          <ac:chgData name="Hattori Hiroshi (服部 博)" userId="S::hattori.hiro@jp.panasonic.com::595af207-f328-4e9e-85d6-568343651d1e" providerId="AD" clId="Web-{B5D186D2-4F9E-4101-9E5A-0CCDB1A475DF}" dt="2021-05-31T02:48:19.619" v="6"/>
          <ac:graphicFrameMkLst>
            <pc:docMk/>
            <pc:sldMk cId="3530648707" sldId="328"/>
            <ac:graphicFrameMk id="7" creationId="{00000000-0000-0000-0000-000000000000}"/>
          </ac:graphicFrameMkLst>
        </pc:graphicFrameChg>
      </pc:sldChg>
    </pc:docChg>
  </pc:docChgLst>
  <pc:docChgLst>
    <pc:chgData name="Hattori Hiroshi (服部 博)" userId="S::hattori.hiro@jp.panasonic.com::595af207-f328-4e9e-85d6-568343651d1e" providerId="AD" clId="Web-{A9A34C95-A997-4062-9146-9C5DDE703E7F}"/>
    <pc:docChg chg="modSld">
      <pc:chgData name="Hattori Hiroshi (服部 博)" userId="S::hattori.hiro@jp.panasonic.com::595af207-f328-4e9e-85d6-568343651d1e" providerId="AD" clId="Web-{A9A34C95-A997-4062-9146-9C5DDE703E7F}" dt="2021-02-25T02:58:24.222" v="1" actId="20577"/>
      <pc:docMkLst>
        <pc:docMk/>
      </pc:docMkLst>
      <pc:sldChg chg="modSp">
        <pc:chgData name="Hattori Hiroshi (服部 博)" userId="S::hattori.hiro@jp.panasonic.com::595af207-f328-4e9e-85d6-568343651d1e" providerId="AD" clId="Web-{A9A34C95-A997-4062-9146-9C5DDE703E7F}" dt="2021-02-25T02:58:24.222" v="1" actId="20577"/>
        <pc:sldMkLst>
          <pc:docMk/>
          <pc:sldMk cId="3926410197" sldId="356"/>
        </pc:sldMkLst>
        <pc:spChg chg="mod">
          <ac:chgData name="Hattori Hiroshi (服部 博)" userId="S::hattori.hiro@jp.panasonic.com::595af207-f328-4e9e-85d6-568343651d1e" providerId="AD" clId="Web-{A9A34C95-A997-4062-9146-9C5DDE703E7F}" dt="2021-02-25T02:58:24.222" v="1" actId="20577"/>
          <ac:spMkLst>
            <pc:docMk/>
            <pc:sldMk cId="3926410197" sldId="356"/>
            <ac:spMk id="10" creationId="{00000000-0000-0000-0000-000000000000}"/>
          </ac:spMkLst>
        </pc:spChg>
      </pc:sldChg>
    </pc:docChg>
  </pc:docChgLst>
  <pc:docChgLst>
    <pc:chgData name="Hattori Hiroshi (服部 博)" userId="S::hattori.hiro@jp.panasonic.com::595af207-f328-4e9e-85d6-568343651d1e" providerId="AD" clId="Web-{E1AD2AA0-D81A-4292-A5B3-86B69C4EE006}"/>
    <pc:docChg chg="modSld">
      <pc:chgData name="Hattori Hiroshi (服部 博)" userId="S::hattori.hiro@jp.panasonic.com::595af207-f328-4e9e-85d6-568343651d1e" providerId="AD" clId="Web-{E1AD2AA0-D81A-4292-A5B3-86B69C4EE006}" dt="2021-02-25T01:59:52.817" v="11"/>
      <pc:docMkLst>
        <pc:docMk/>
      </pc:docMkLst>
      <pc:sldChg chg="modSp">
        <pc:chgData name="Hattori Hiroshi (服部 博)" userId="S::hattori.hiro@jp.panasonic.com::595af207-f328-4e9e-85d6-568343651d1e" providerId="AD" clId="Web-{E1AD2AA0-D81A-4292-A5B3-86B69C4EE006}" dt="2021-02-25T01:59:52.817" v="11"/>
        <pc:sldMkLst>
          <pc:docMk/>
          <pc:sldMk cId="3966780738" sldId="354"/>
        </pc:sldMkLst>
        <pc:graphicFrameChg chg="mod modGraphic">
          <ac:chgData name="Hattori Hiroshi (服部 博)" userId="S::hattori.hiro@jp.panasonic.com::595af207-f328-4e9e-85d6-568343651d1e" providerId="AD" clId="Web-{E1AD2AA0-D81A-4292-A5B3-86B69C4EE006}" dt="2021-02-25T01:59:52.817" v="11"/>
          <ac:graphicFrameMkLst>
            <pc:docMk/>
            <pc:sldMk cId="3966780738" sldId="354"/>
            <ac:graphicFrameMk id="2" creationId="{00000000-0000-0000-0000-000000000000}"/>
          </ac:graphicFrameMkLst>
        </pc:graphicFrameChg>
      </pc:sldChg>
    </pc:docChg>
  </pc:docChgLst>
  <pc:docChgLst>
    <pc:chgData name="Hattori Hiroshi (服部 博)" userId="S::hattori.hiro@jp.panasonic.com::595af207-f328-4e9e-85d6-568343651d1e" providerId="AD" clId="Web-{45E0B9DF-FBD3-4197-9086-B9FF671FA8F2}"/>
    <pc:docChg chg="modSld">
      <pc:chgData name="Hattori Hiroshi (服部 博)" userId="S::hattori.hiro@jp.panasonic.com::595af207-f328-4e9e-85d6-568343651d1e" providerId="AD" clId="Web-{45E0B9DF-FBD3-4197-9086-B9FF671FA8F2}" dt="2020-11-24T00:22:07.765" v="9" actId="20577"/>
      <pc:docMkLst>
        <pc:docMk/>
      </pc:docMkLst>
      <pc:sldChg chg="modSp">
        <pc:chgData name="Hattori Hiroshi (服部 博)" userId="S::hattori.hiro@jp.panasonic.com::595af207-f328-4e9e-85d6-568343651d1e" providerId="AD" clId="Web-{45E0B9DF-FBD3-4197-9086-B9FF671FA8F2}" dt="2020-11-24T00:22:07.765" v="8" actId="20577"/>
        <pc:sldMkLst>
          <pc:docMk/>
          <pc:sldMk cId="4282965286" sldId="349"/>
        </pc:sldMkLst>
        <pc:spChg chg="mod">
          <ac:chgData name="Hattori Hiroshi (服部 博)" userId="S::hattori.hiro@jp.panasonic.com::595af207-f328-4e9e-85d6-568343651d1e" providerId="AD" clId="Web-{45E0B9DF-FBD3-4197-9086-B9FF671FA8F2}" dt="2020-11-24T00:22:07.765" v="8" actId="20577"/>
          <ac:spMkLst>
            <pc:docMk/>
            <pc:sldMk cId="4282965286" sldId="349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3B03E-5F20-4FE9-AE8F-91B893F34AB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B71C-CB81-48F9-9CC9-1F57D1F34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8561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23280-4631-449D-B6CA-E374E1E336EF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4F106-CE4D-4C0B-9204-00F638B8A09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51502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4F106-CE4D-4C0B-9204-00F638B8A095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5300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767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68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9689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2172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0579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4846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889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8686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9634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1270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84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8044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54248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0586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23128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0334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924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606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1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027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330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796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854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078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6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3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logo_white_stacked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013" y="948386"/>
            <a:ext cx="1834103" cy="58393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0" y="439283"/>
            <a:ext cx="1590675" cy="44767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0" y="4391560"/>
            <a:ext cx="3770767" cy="201645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605290" y="1815349"/>
            <a:ext cx="7050996" cy="1381663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b="1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075" y="439283"/>
            <a:ext cx="1286667" cy="29958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56038" y="1279280"/>
            <a:ext cx="56088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64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logo_white_stacked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013" y="948386"/>
            <a:ext cx="1834103" cy="58393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0" y="439283"/>
            <a:ext cx="1590675" cy="447675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605290" y="1815350"/>
            <a:ext cx="7050996" cy="1116536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b="1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075" y="439283"/>
            <a:ext cx="1286667" cy="29958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56038" y="1279280"/>
            <a:ext cx="56088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2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6" r:id="rId1"/>
    <p:sldLayoutId id="214748500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63CA2-A1EC-492B-A4A4-03723240CF90}" type="datetimeFigureOut">
              <a:rPr kumimoji="1" lang="ja-JP" altLang="en-US" smtClean="0"/>
              <a:t>2021/11/26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065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3" r:id="rId1"/>
    <p:sldLayoutId id="2147484994" r:id="rId2"/>
    <p:sldLayoutId id="2147484995" r:id="rId3"/>
    <p:sldLayoutId id="2147484996" r:id="rId4"/>
    <p:sldLayoutId id="2147484997" r:id="rId5"/>
    <p:sldLayoutId id="2147484998" r:id="rId6"/>
    <p:sldLayoutId id="2147484999" r:id="rId7"/>
    <p:sldLayoutId id="2147485000" r:id="rId8"/>
    <p:sldLayoutId id="2147485001" r:id="rId9"/>
    <p:sldLayoutId id="2147485002" r:id="rId10"/>
    <p:sldLayoutId id="21474850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14790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1" name="スライド番号プレースホルダー 3"/>
          <p:cNvSpPr txBox="1">
            <a:spLocks/>
          </p:cNvSpPr>
          <p:nvPr userDrawn="1"/>
        </p:nvSpPr>
        <p:spPr>
          <a:xfrm>
            <a:off x="4304624" y="4738913"/>
            <a:ext cx="534753" cy="29563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ja-JP" sz="900" b="1" dirty="0" smtClean="0">
                <a:solidFill>
                  <a:schemeClr val="tx1"/>
                </a:solidFill>
              </a:rPr>
              <a:t>/6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65" y="198228"/>
            <a:ext cx="1220649" cy="28420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425" y="4820052"/>
            <a:ext cx="2826199" cy="15113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70" y="4784466"/>
            <a:ext cx="1917474" cy="186720"/>
          </a:xfrm>
          <a:prstGeom prst="rect">
            <a:avLst/>
          </a:prstGeom>
        </p:spPr>
      </p:pic>
      <p:cxnSp>
        <p:nvCxnSpPr>
          <p:cNvPr id="5" name="直線コネクタ 4"/>
          <p:cNvCxnSpPr/>
          <p:nvPr userDrawn="1"/>
        </p:nvCxnSpPr>
        <p:spPr>
          <a:xfrm>
            <a:off x="0" y="4644571"/>
            <a:ext cx="9144000" cy="0"/>
          </a:xfrm>
          <a:prstGeom prst="line">
            <a:avLst/>
          </a:prstGeom>
          <a:ln w="57150">
            <a:solidFill>
              <a:srgbClr val="646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92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0" r:id="rId1"/>
    <p:sldLayoutId id="214748500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14790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1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ja-JP" sz="900" b="1" dirty="0" smtClean="0">
                <a:solidFill>
                  <a:schemeClr val="tx1"/>
                </a:solidFill>
              </a:rPr>
              <a:t>/6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65" y="198228"/>
            <a:ext cx="1220649" cy="284209"/>
          </a:xfrm>
          <a:prstGeom prst="rect">
            <a:avLst/>
          </a:prstGeom>
        </p:spPr>
      </p:pic>
      <p:cxnSp>
        <p:nvCxnSpPr>
          <p:cNvPr id="5" name="直線コネクタ 4"/>
          <p:cNvCxnSpPr/>
          <p:nvPr userDrawn="1"/>
        </p:nvCxnSpPr>
        <p:spPr>
          <a:xfrm>
            <a:off x="0" y="4858328"/>
            <a:ext cx="9144000" cy="0"/>
          </a:xfrm>
          <a:prstGeom prst="line">
            <a:avLst/>
          </a:prstGeom>
          <a:ln w="57150">
            <a:solidFill>
              <a:srgbClr val="646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70" y="4915096"/>
            <a:ext cx="1917474" cy="186720"/>
          </a:xfrm>
          <a:prstGeom prst="rect">
            <a:avLst/>
          </a:prstGeom>
        </p:spPr>
      </p:pic>
      <p:sp>
        <p:nvSpPr>
          <p:cNvPr id="14" name="AutoShape 13"/>
          <p:cNvSpPr>
            <a:spLocks noChangeArrowheads="1"/>
          </p:cNvSpPr>
          <p:nvPr userDrawn="1"/>
        </p:nvSpPr>
        <p:spPr bwMode="auto">
          <a:xfrm>
            <a:off x="7566049" y="4938311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Authorized Partner</a:t>
            </a:r>
          </a:p>
        </p:txBody>
      </p:sp>
    </p:spTree>
    <p:extLst>
      <p:ext uri="{BB962C8B-B14F-4D97-AF65-F5344CB8AC3E}">
        <p14:creationId xmlns:p14="http://schemas.microsoft.com/office/powerpoint/2010/main" val="193391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14" r:id="rId1"/>
    <p:sldLayoutId id="21474850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14790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1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ja-JP" sz="900" b="1" dirty="0" smtClean="0">
                <a:solidFill>
                  <a:schemeClr val="tx1"/>
                </a:solidFill>
              </a:rPr>
              <a:t>/6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65" y="198228"/>
            <a:ext cx="1220649" cy="284209"/>
          </a:xfrm>
          <a:prstGeom prst="rect">
            <a:avLst/>
          </a:prstGeom>
        </p:spPr>
      </p:pic>
      <p:cxnSp>
        <p:nvCxnSpPr>
          <p:cNvPr id="5" name="直線コネクタ 4"/>
          <p:cNvCxnSpPr/>
          <p:nvPr userDrawn="1"/>
        </p:nvCxnSpPr>
        <p:spPr>
          <a:xfrm>
            <a:off x="0" y="4858328"/>
            <a:ext cx="9144000" cy="0"/>
          </a:xfrm>
          <a:prstGeom prst="line">
            <a:avLst/>
          </a:prstGeom>
          <a:ln w="57150">
            <a:solidFill>
              <a:srgbClr val="646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70" y="4915096"/>
            <a:ext cx="1917474" cy="186720"/>
          </a:xfrm>
          <a:prstGeom prst="rect">
            <a:avLst/>
          </a:prstGeom>
        </p:spPr>
      </p:pic>
      <p:sp>
        <p:nvSpPr>
          <p:cNvPr id="12" name="AutoShape 13"/>
          <p:cNvSpPr>
            <a:spLocks noChangeArrowheads="1"/>
          </p:cNvSpPr>
          <p:nvPr userDrawn="1"/>
        </p:nvSpPr>
        <p:spPr bwMode="auto">
          <a:xfrm>
            <a:off x="7569032" y="4938311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3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1" i="0" u="none" strike="noStrike" kern="0" cap="none" spc="0" normalizeH="0" baseline="0" noProof="0" dirty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38608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17" r:id="rId1"/>
    <p:sldLayoutId id="214748501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14790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1" name="スライド番号プレースホルダー 3"/>
          <p:cNvSpPr txBox="1">
            <a:spLocks/>
          </p:cNvSpPr>
          <p:nvPr userDrawn="1"/>
        </p:nvSpPr>
        <p:spPr>
          <a:xfrm>
            <a:off x="8551701" y="192948"/>
            <a:ext cx="534753" cy="295635"/>
          </a:xfrm>
          <a:prstGeom prst="rect">
            <a:avLst/>
          </a:prstGeom>
          <a:solidFill>
            <a:schemeClr val="bg1"/>
          </a:solidFill>
          <a:ln w="12700">
            <a:solidFill>
              <a:srgbClr val="6464E6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ja-JP" sz="900" b="1" dirty="0">
                <a:solidFill>
                  <a:schemeClr val="tx1"/>
                </a:solidFill>
              </a:rPr>
              <a:t>/**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316" y="198228"/>
            <a:ext cx="1220649" cy="28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27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11" r:id="rId1"/>
    <p:sldLayoutId id="214748501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94800" cy="5143500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23" y="2212841"/>
            <a:ext cx="3082954" cy="71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4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94800" cy="5143500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592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47838" y="1828940"/>
            <a:ext cx="6952370" cy="138499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bg1"/>
                </a:solidFill>
              </a:rPr>
              <a:t>Network Disk Recorder </a:t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en-US" altLang="ja-JP" sz="2800" b="1" dirty="0">
                <a:solidFill>
                  <a:schemeClr val="bg1"/>
                </a:solidFill>
              </a:rPr>
              <a:t>WJ-NX</a:t>
            </a:r>
            <a:r>
              <a:rPr lang="ja-JP" altLang="en-US" sz="2800" b="1" dirty="0">
                <a:solidFill>
                  <a:schemeClr val="bg1"/>
                </a:solidFill>
              </a:rPr>
              <a:t> </a:t>
            </a:r>
            <a:r>
              <a:rPr lang="en-US" altLang="ja-JP" sz="2800" b="1" dirty="0">
                <a:solidFill>
                  <a:schemeClr val="bg1"/>
                </a:solidFill>
              </a:rPr>
              <a:t>Series version up contents</a:t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en-US" altLang="ja-JP" sz="2800" b="1" dirty="0">
                <a:solidFill>
                  <a:schemeClr val="bg1"/>
                </a:solidFill>
              </a:rPr>
              <a:t>- </a:t>
            </a:r>
            <a:r>
              <a:rPr lang="en-US" altLang="ja-JP" sz="2800" b="1" dirty="0" smtClean="0">
                <a:solidFill>
                  <a:schemeClr val="bg1"/>
                </a:solidFill>
              </a:rPr>
              <a:t>November </a:t>
            </a:r>
            <a:r>
              <a:rPr lang="en-US" altLang="ja-JP" sz="2800" b="1" dirty="0">
                <a:solidFill>
                  <a:schemeClr val="bg1"/>
                </a:solidFill>
              </a:rPr>
              <a:t>2021 -</a:t>
            </a:r>
            <a:endParaRPr lang="en-US" altLang="ja-JP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03688" y="3452197"/>
            <a:ext cx="5053050" cy="830997"/>
          </a:xfrm>
          <a:prstGeom prst="rect">
            <a:avLst/>
          </a:prstGeom>
        </p:spPr>
        <p:txBody>
          <a:bodyPr wrap="square" lIns="91440" tIns="45720" rIns="91440" bIns="45720" anchor="b">
            <a:spAutoFit/>
          </a:bodyPr>
          <a:lstStyle/>
          <a:p>
            <a:r>
              <a:rPr lang="en-US" altLang="ja-JP" sz="16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Model : WJ-NX400, WJ-NX300, WJ-NX200 , </a:t>
            </a:r>
            <a:r>
              <a:rPr lang="en-US" altLang="ja-JP" sz="1600" dirty="0" smtClean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WJ-NX100</a:t>
            </a:r>
            <a:endParaRPr lang="en-US" altLang="ja-JP" sz="1600" dirty="0">
              <a:latin typeface="Calibri Light" panose="020F0302020204030204" pitchFamily="34" charset="0"/>
              <a:ea typeface="Tahoma" panose="020B0604030504040204" pitchFamily="34" charset="0"/>
              <a:cs typeface="Calibri Light" panose="020F0302020204030204" pitchFamily="34" charset="0"/>
            </a:endParaRPr>
          </a:p>
          <a:p>
            <a:r>
              <a:rPr lang="en-US" altLang="ja-JP" sz="1600" dirty="0" smtClean="0">
                <a:latin typeface="Calibri Light"/>
                <a:ea typeface="Tahoma"/>
                <a:cs typeface="Calibri Light"/>
              </a:rPr>
              <a:t>Ver.1.00</a:t>
            </a:r>
            <a:endParaRPr lang="en-US" altLang="ja-JP" sz="1600" dirty="0">
              <a:latin typeface="Calibri Light" panose="020F0302020204030204" pitchFamily="34" charset="0"/>
              <a:ea typeface="Tahoma" panose="020B0604030504040204" pitchFamily="34" charset="0"/>
              <a:cs typeface="Calibri Light" panose="020F0302020204030204" pitchFamily="34" charset="0"/>
            </a:endParaRPr>
          </a:p>
          <a:p>
            <a:r>
              <a:rPr lang="en-US" altLang="ja-JP" sz="1600" dirty="0" smtClean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Nov. </a:t>
            </a:r>
            <a:r>
              <a:rPr lang="en-US" altLang="ja-JP" sz="16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59065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lvl="0" algn="l">
              <a:defRPr/>
            </a:pPr>
            <a:r>
              <a:rPr lang="en-US" altLang="ja-JP" sz="2400" dirty="0">
                <a:solidFill>
                  <a:sysClr val="window" lastClr="FFFFFF"/>
                </a:solidFill>
                <a:latin typeface="Calibri"/>
              </a:rPr>
              <a:t>Contents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eiryo UI" panose="020B0604030504040204" pitchFamily="50" charset="-128"/>
            </a:endParaRP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79306" y="909483"/>
            <a:ext cx="7455847" cy="3609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609585" rtl="0" eaLnBrk="1" latinLnBrk="0" hangingPunct="1">
              <a:spcBef>
                <a:spcPct val="20000"/>
              </a:spcBef>
              <a:buFont typeface="+mj-lt"/>
              <a:buAutoNum type="arabicPeriod"/>
              <a:defRPr sz="3200" b="1" kern="1200" baseline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-457200" algn="l" defTabSz="609585" rtl="0" eaLnBrk="1" latinLnBrk="0" hangingPunct="1">
              <a:spcBef>
                <a:spcPct val="20000"/>
              </a:spcBef>
              <a:buSzPct val="60000"/>
              <a:buFont typeface="+mj-lt"/>
              <a:buAutoNum type="arabicPeriod"/>
              <a:defRPr sz="2267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7200" indent="-457200" algn="l" defTabSz="609585" rtl="0" eaLnBrk="1" latinLnBrk="0" hangingPunct="1">
              <a:spcBef>
                <a:spcPct val="20000"/>
              </a:spcBef>
              <a:buSzPct val="60000"/>
              <a:buFont typeface="+mj-lt"/>
              <a:buAutoNum type="arabicPeriod"/>
              <a:defRPr sz="2267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457200" indent="-457200" algn="l" defTabSz="609585" rtl="0" eaLnBrk="1" latinLnBrk="0" hangingPunct="1">
              <a:spcBef>
                <a:spcPct val="20000"/>
              </a:spcBef>
              <a:buSzPct val="60000"/>
              <a:buFont typeface="+mj-lt"/>
              <a:buAutoNum type="arabicPeriod"/>
              <a:defRPr sz="2267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361942" indent="-361942" algn="l" defTabSz="609585" rtl="0" eaLnBrk="1" latinLnBrk="0" hangingPunct="1">
              <a:spcBef>
                <a:spcPct val="20000"/>
              </a:spcBef>
              <a:buSzPct val="60000"/>
              <a:buFont typeface="Wingdings" charset="2"/>
              <a:buChar char="§"/>
              <a:defRPr sz="2267" kern="1200">
                <a:solidFill>
                  <a:srgbClr val="0A54A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305643"/>
              </p:ext>
            </p:extLst>
          </p:nvPr>
        </p:nvGraphicFramePr>
        <p:xfrm>
          <a:off x="379307" y="1150137"/>
          <a:ext cx="8459892" cy="123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4909">
                  <a:extLst>
                    <a:ext uri="{9D8B030D-6E8A-4147-A177-3AD203B41FA5}">
                      <a16:colId xmlns:a16="http://schemas.microsoft.com/office/drawing/2014/main" val="921576716"/>
                    </a:ext>
                  </a:extLst>
                </a:gridCol>
                <a:gridCol w="737399">
                  <a:extLst>
                    <a:ext uri="{9D8B030D-6E8A-4147-A177-3AD203B41FA5}">
                      <a16:colId xmlns:a16="http://schemas.microsoft.com/office/drawing/2014/main" val="3632273933"/>
                    </a:ext>
                  </a:extLst>
                </a:gridCol>
                <a:gridCol w="707903">
                  <a:extLst>
                    <a:ext uri="{9D8B030D-6E8A-4147-A177-3AD203B41FA5}">
                      <a16:colId xmlns:a16="http://schemas.microsoft.com/office/drawing/2014/main" val="2175520719"/>
                    </a:ext>
                  </a:extLst>
                </a:gridCol>
                <a:gridCol w="727567">
                  <a:extLst>
                    <a:ext uri="{9D8B030D-6E8A-4147-A177-3AD203B41FA5}">
                      <a16:colId xmlns:a16="http://schemas.microsoft.com/office/drawing/2014/main" val="349842304"/>
                    </a:ext>
                  </a:extLst>
                </a:gridCol>
                <a:gridCol w="722114">
                  <a:extLst>
                    <a:ext uri="{9D8B030D-6E8A-4147-A177-3AD203B41FA5}">
                      <a16:colId xmlns:a16="http://schemas.microsoft.com/office/drawing/2014/main" val="1096752601"/>
                    </a:ext>
                  </a:extLst>
                </a:gridCol>
              </a:tblGrid>
              <a:tr h="246434"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NX400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NX300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NX200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 smtClean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NX100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18789523"/>
                  </a:ext>
                </a:extLst>
              </a:tr>
              <a:tr h="3103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New Product Support 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( 360-degree Fisheye Camera with AI engine 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Meiryo UI"/>
                        <a:cs typeface="Calibri" panose="020F0502020204030204" pitchFamily="34" charset="0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60720230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Function improvement ( Support for the face detection frame display 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5830340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 Function improvement ( </a:t>
                      </a:r>
                      <a:r>
                        <a:rPr kumimoji="1" lang="en-US" altLang="ja-JP" sz="1400" b="0" dirty="0" smtClean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Enhance SSL communication 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43527356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70480" y="2735565"/>
            <a:ext cx="67868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sz="1400" dirty="0" smtClean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Version No. : </a:t>
            </a:r>
            <a:r>
              <a:rPr lang="ja-JP" altLang="en-US" sz="1400" dirty="0" smtClean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V</a:t>
            </a:r>
            <a:r>
              <a:rPr lang="en-US" altLang="ja-JP" sz="1400" dirty="0" smtClean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4.60</a:t>
            </a:r>
            <a:endParaRPr lang="ja-JP" altLang="en-US" sz="14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sz="1400" dirty="0" smtClean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Release date(Web) : Nov. 2021</a:t>
            </a:r>
            <a:endParaRPr lang="ja-JP" altLang="en-US" sz="14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07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defRPr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New Product Support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Target</a:t>
            </a:r>
          </a:p>
          <a:p>
            <a:pPr algn="ctr"/>
            <a:r>
              <a:rPr lang="en-US" altLang="ja-JP" dirty="0">
                <a:solidFill>
                  <a:schemeClr val="bg1"/>
                </a:solidFill>
              </a:rPr>
              <a:t>Product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133" y="1364236"/>
            <a:ext cx="1455387" cy="3349431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Contents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8" name="テキスト プレースホルダー 14"/>
          <p:cNvSpPr txBox="1">
            <a:spLocks/>
          </p:cNvSpPr>
          <p:nvPr/>
        </p:nvSpPr>
        <p:spPr>
          <a:xfrm>
            <a:off x="1592985" y="748353"/>
            <a:ext cx="4700798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WJ-NX400, WJ-NX300, </a:t>
            </a: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WJ-NX200, </a:t>
            </a: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WJ-NX100</a:t>
            </a:r>
            <a:endParaRPr lang="en-US" altLang="ja-JP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テキスト プレースホルダー 14"/>
          <p:cNvSpPr txBox="1">
            <a:spLocks/>
          </p:cNvSpPr>
          <p:nvPr/>
        </p:nvSpPr>
        <p:spPr>
          <a:xfrm>
            <a:off x="1592984" y="1364237"/>
            <a:ext cx="7453531" cy="33494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Version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V4.60</a:t>
            </a:r>
            <a:endParaRPr lang="en-US" altLang="ja-JP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25379" y="1364237"/>
            <a:ext cx="716358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Wingdings" panose="05000000000000000000" pitchFamily="2" charset="2"/>
              <a:buChar char="n"/>
            </a:pPr>
            <a:r>
              <a:rPr lang="en-US" altLang="ja-JP" sz="1600" b="1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Support </a:t>
            </a:r>
            <a:r>
              <a:rPr lang="en-US" altLang="ja-JP" sz="1600" b="1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360-degree </a:t>
            </a:r>
            <a:r>
              <a:rPr lang="en-US" altLang="ja-JP" sz="1600" b="1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Fisheye Camera with AI </a:t>
            </a:r>
            <a:r>
              <a:rPr lang="en-US" altLang="ja-JP" sz="1600" b="1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engine</a:t>
            </a:r>
          </a:p>
          <a:p>
            <a:pPr marL="271463"/>
            <a:endParaRPr lang="en-US" altLang="ja-JP" sz="1200" dirty="0" smtClean="0"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271463"/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Model : </a:t>
            </a:r>
            <a:r>
              <a:rPr lang="en-US" altLang="ja-JP" sz="12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WV-S4156, WV-S4176, WV-S4556L, </a:t>
            </a:r>
            <a:r>
              <a:rPr lang="en-US" altLang="ja-JP" sz="1200" dirty="0" smtClean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WV-S4576L</a:t>
            </a:r>
          </a:p>
          <a:p>
            <a:pPr marL="271463"/>
            <a:endParaRPr lang="en-US" altLang="ja-JP" sz="1200" dirty="0" smtClean="0"/>
          </a:p>
          <a:p>
            <a:r>
              <a:rPr lang="en-US" altLang="ja-JP" sz="1200" dirty="0" smtClean="0"/>
              <a:t>       Limitations </a:t>
            </a:r>
            <a:endParaRPr lang="en-US" altLang="ja-JP" sz="1200" dirty="0"/>
          </a:p>
          <a:p>
            <a:pPr marL="450850" indent="-179388">
              <a:buFont typeface="Wingdings" panose="05000000000000000000" pitchFamily="2" charset="2"/>
              <a:buChar char="ü"/>
            </a:pPr>
            <a:r>
              <a:rPr lang="en-US" altLang="ja-JP" sz="1200" dirty="0"/>
              <a:t>For WV-S4176 and WV-X4576L, if the recording mode is set to "1-screen PTZ" and </a:t>
            </a:r>
            <a:r>
              <a:rPr lang="en-US" altLang="ja-JP" sz="1200" dirty="0" smtClean="0"/>
              <a:t>the installation </a:t>
            </a:r>
          </a:p>
          <a:p>
            <a:pPr marL="271462"/>
            <a:r>
              <a:rPr lang="en-US" altLang="ja-JP" sz="1200" dirty="0" smtClean="0"/>
              <a:t>     position </a:t>
            </a:r>
            <a:r>
              <a:rPr lang="en-US" altLang="ja-JP" sz="1200" dirty="0"/>
              <a:t>is set to "Wall", the resolution cannot be set to 5M (2560x1920).</a:t>
            </a:r>
          </a:p>
          <a:p>
            <a:pPr marL="450850" indent="-179388">
              <a:buFont typeface="Wingdings" panose="05000000000000000000" pitchFamily="2" charset="2"/>
              <a:buChar char="ü"/>
            </a:pPr>
            <a:endParaRPr lang="en-US" altLang="ja-JP" sz="1200" dirty="0"/>
          </a:p>
          <a:p>
            <a:pPr marL="450850" indent="-179388">
              <a:buFont typeface="Wingdings" panose="05000000000000000000" pitchFamily="2" charset="2"/>
              <a:buChar char="ü"/>
            </a:pPr>
            <a:r>
              <a:rPr lang="en-US" altLang="ja-JP" sz="1200" dirty="0"/>
              <a:t>For WV-S4176 and WV-X4576L, if the compression method is set to MJPEG and </a:t>
            </a:r>
            <a:r>
              <a:rPr lang="en-US" altLang="ja-JP" sz="1200" dirty="0" smtClean="0"/>
              <a:t>the resolution </a:t>
            </a:r>
            <a:r>
              <a:rPr lang="en-US" altLang="ja-JP" sz="1200" dirty="0"/>
              <a:t>is set </a:t>
            </a:r>
            <a:r>
              <a:rPr lang="en-US" altLang="ja-JP" sz="1200" dirty="0" smtClean="0"/>
              <a:t>to</a:t>
            </a:r>
          </a:p>
          <a:p>
            <a:pPr marL="271462"/>
            <a:r>
              <a:rPr lang="en-US" altLang="ja-JP" sz="1200" dirty="0" smtClean="0"/>
              <a:t>     9M </a:t>
            </a:r>
            <a:r>
              <a:rPr lang="en-US" altLang="ja-JP" sz="1200" dirty="0"/>
              <a:t>(2992 x 2992) or 5M (2192 x 2192), depending on the settings of </a:t>
            </a:r>
            <a:r>
              <a:rPr lang="en-US" altLang="ja-JP" sz="1200" dirty="0" smtClean="0"/>
              <a:t>the camera </a:t>
            </a:r>
            <a:r>
              <a:rPr lang="en-US" altLang="ja-JP" sz="1200" dirty="0"/>
              <a:t>side, the upper limit </a:t>
            </a:r>
            <a:r>
              <a:rPr lang="en-US" altLang="ja-JP" sz="1200" dirty="0" smtClean="0"/>
              <a:t>of</a:t>
            </a:r>
          </a:p>
          <a:p>
            <a:pPr marL="271462"/>
            <a:r>
              <a:rPr lang="en-US" altLang="ja-JP" sz="1200" dirty="0" smtClean="0"/>
              <a:t>     the </a:t>
            </a:r>
            <a:r>
              <a:rPr lang="en-US" altLang="ja-JP" sz="1200" dirty="0"/>
              <a:t>recording frame rate could be 1 or 2 ips</a:t>
            </a:r>
            <a:r>
              <a:rPr lang="en-US" altLang="ja-JP" sz="1200" dirty="0" smtClean="0"/>
              <a:t>.</a:t>
            </a:r>
          </a:p>
          <a:p>
            <a:pPr marL="271462"/>
            <a:endParaRPr lang="en-US" altLang="ja-JP" sz="1200" dirty="0" smtClean="0"/>
          </a:p>
          <a:p>
            <a:pPr marL="450850" indent="-179388">
              <a:buFont typeface="Wingdings" panose="05000000000000000000" pitchFamily="2" charset="2"/>
              <a:buChar char="ü"/>
            </a:pPr>
            <a:r>
              <a:rPr lang="en-US" altLang="ja-JP" sz="1200" dirty="0"/>
              <a:t>If the settings of Super dynamic and Wide dynamic range are changed, </a:t>
            </a:r>
            <a:r>
              <a:rPr lang="en-US" altLang="ja-JP" sz="1200" dirty="0" smtClean="0"/>
              <a:t>camera communication </a:t>
            </a:r>
            <a:r>
              <a:rPr lang="en-US" altLang="ja-JP" sz="1200" dirty="0"/>
              <a:t>error may </a:t>
            </a:r>
            <a:r>
              <a:rPr lang="en-US" altLang="ja-JP" sz="1200" dirty="0" smtClean="0"/>
              <a:t>temporarily cause.</a:t>
            </a:r>
          </a:p>
          <a:p>
            <a:pPr marL="450850" indent="-179388">
              <a:buFont typeface="Wingdings" panose="05000000000000000000" pitchFamily="2" charset="2"/>
              <a:buChar char="ü"/>
            </a:pPr>
            <a:endParaRPr lang="en-US" altLang="ja-JP" sz="1200" dirty="0"/>
          </a:p>
          <a:p>
            <a:pPr marL="450850" indent="-179388">
              <a:buFont typeface="Wingdings" panose="05000000000000000000" pitchFamily="2" charset="2"/>
              <a:buChar char="ü"/>
            </a:pPr>
            <a:r>
              <a:rPr lang="en-US" altLang="ja-JP" sz="1200" dirty="0"/>
              <a:t>AI privacy guard recording is not supported</a:t>
            </a:r>
            <a:r>
              <a:rPr lang="en-US" altLang="ja-JP" sz="1200" dirty="0" smtClean="0"/>
              <a:t>.</a:t>
            </a:r>
          </a:p>
          <a:p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31466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defRPr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Function improvement </a:t>
            </a:r>
            <a:endParaRPr lang="ja-JP" altLang="en-US" sz="2400" dirty="0">
              <a:solidFill>
                <a:sysClr val="window" lastClr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3125" y="748345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Target</a:t>
            </a:r>
          </a:p>
          <a:p>
            <a:pPr algn="ctr"/>
            <a:r>
              <a:rPr lang="en-US" altLang="ja-JP" dirty="0">
                <a:solidFill>
                  <a:schemeClr val="bg1"/>
                </a:solidFill>
              </a:rPr>
              <a:t>Product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4" name="テキスト プレースホルダー 14"/>
          <p:cNvSpPr txBox="1">
            <a:spLocks/>
          </p:cNvSpPr>
          <p:nvPr/>
        </p:nvSpPr>
        <p:spPr>
          <a:xfrm>
            <a:off x="1592980" y="748346"/>
            <a:ext cx="4700803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WJ-NX400, WJ-NX300, </a:t>
            </a: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WJ-NX200, WJ-NX100</a:t>
            </a:r>
            <a:endParaRPr lang="en-US" altLang="ja-JP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34812" y="748345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Version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6" name="テキスト プレースホルダー 14"/>
          <p:cNvSpPr txBox="1">
            <a:spLocks/>
          </p:cNvSpPr>
          <p:nvPr/>
        </p:nvSpPr>
        <p:spPr>
          <a:xfrm>
            <a:off x="7831238" y="748346"/>
            <a:ext cx="1215272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V4.60</a:t>
            </a:r>
            <a:endParaRPr lang="en-US" altLang="ja-JP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3125" y="1364223"/>
            <a:ext cx="1455387" cy="3310808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Contents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8" name="テキスト プレースホルダー 14"/>
          <p:cNvSpPr txBox="1">
            <a:spLocks/>
          </p:cNvSpPr>
          <p:nvPr/>
        </p:nvSpPr>
        <p:spPr>
          <a:xfrm>
            <a:off x="1592980" y="1364223"/>
            <a:ext cx="7459393" cy="33108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24214" y="1367299"/>
            <a:ext cx="7261844" cy="32316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66700" indent="-266700">
              <a:buFont typeface="Wingdings" panose="05000000000000000000" pitchFamily="2" charset="2"/>
              <a:buChar char="n"/>
            </a:pPr>
            <a:r>
              <a:rPr lang="en-US" altLang="ja-JP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 the </a:t>
            </a:r>
            <a:r>
              <a:rPr lang="en-US" altLang="ja-JP" sz="1600" b="1" dirty="0">
                <a:latin typeface="Calibri" panose="020F0502020204030204" pitchFamily="34" charset="0"/>
                <a:cs typeface="Calibri" panose="020F0502020204030204" pitchFamily="34" charset="0"/>
              </a:rPr>
              <a:t>face detection frame </a:t>
            </a:r>
            <a:r>
              <a:rPr lang="en-US" altLang="ja-JP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display</a:t>
            </a:r>
          </a:p>
          <a:p>
            <a:r>
              <a:rPr lang="en-US" altLang="ja-JP" sz="1400" dirty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40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</a:t>
            </a:r>
            <a:r>
              <a:rPr lang="en-US" altLang="ja-JP" sz="120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Keep </a:t>
            </a:r>
            <a:r>
              <a:rPr lang="en-US" altLang="ja-JP" sz="1200" dirty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additional information for the face detection in the video stream so that the ASM300 </a:t>
            </a:r>
            <a:r>
              <a:rPr lang="en-US" altLang="ja-JP" sz="120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can </a:t>
            </a:r>
            <a:r>
              <a:rPr lang="en-US" altLang="ja-JP" sz="1200" dirty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display a </a:t>
            </a:r>
            <a:r>
              <a:rPr lang="en-US" altLang="ja-JP" sz="120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</a:t>
            </a:r>
          </a:p>
          <a:p>
            <a:r>
              <a:rPr lang="en-US" altLang="ja-JP" sz="1200" dirty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20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 detection </a:t>
            </a:r>
            <a:r>
              <a:rPr lang="en-US" altLang="ja-JP" sz="1200" dirty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frame for the face detection.</a:t>
            </a:r>
          </a:p>
          <a:p>
            <a:pPr>
              <a:buFont typeface="Wingdings" panose="05000000000000000000" pitchFamily="2" charset="2"/>
              <a:buChar char="n"/>
            </a:pPr>
            <a:endParaRPr lang="en-US" altLang="ja-JP" sz="12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2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2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2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2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2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2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2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r>
              <a:rPr lang="en-US" altLang="ja-JP" sz="1200" dirty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  </a:t>
            </a:r>
            <a:endParaRPr lang="en-US" altLang="ja-JP" sz="1200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000" dirty="0" smtClean="0"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0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      *1 </a:t>
            </a:r>
            <a:r>
              <a:rPr lang="en-US" altLang="ja-JP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Additional </a:t>
            </a:r>
            <a:r>
              <a:rPr lang="en-US" altLang="ja-JP" sz="1000" dirty="0">
                <a:latin typeface="Calibri" panose="020F0502020204030204" pitchFamily="34" charset="0"/>
                <a:cs typeface="Calibri" panose="020F0502020204030204" pitchFamily="34" charset="0"/>
              </a:rPr>
              <a:t>Information for face detection was removed in a NVR with previous firmware </a:t>
            </a:r>
            <a:r>
              <a:rPr lang="en-US" altLang="ja-JP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versions(v4.50).</a:t>
            </a:r>
          </a:p>
          <a:p>
            <a:endParaRPr lang="en-US" altLang="ja-JP" sz="1000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r>
              <a:rPr lang="en-US" altLang="ja-JP" sz="120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Notice :</a:t>
            </a:r>
          </a:p>
          <a:p>
            <a:r>
              <a:rPr lang="en-US" altLang="ja-JP" sz="120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  The business intelligence function of the NX series NVR is not compatible with the New S series and AI cameras.</a:t>
            </a:r>
            <a:endParaRPr lang="en-US" altLang="ja-JP" sz="1200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313513"/>
              </p:ext>
            </p:extLst>
          </p:nvPr>
        </p:nvGraphicFramePr>
        <p:xfrm>
          <a:off x="2091283" y="2303425"/>
          <a:ext cx="6506089" cy="111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6089">
                  <a:extLst>
                    <a:ext uri="{9D8B030D-6E8A-4147-A177-3AD203B41FA5}">
                      <a16:colId xmlns:a16="http://schemas.microsoft.com/office/drawing/2014/main" val="932866340"/>
                    </a:ext>
                  </a:extLst>
                </a:gridCol>
              </a:tblGrid>
              <a:tr h="11113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1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647223"/>
                  </a:ext>
                </a:extLst>
              </a:tr>
            </a:tbl>
          </a:graphicData>
        </a:graphic>
      </p:graphicFrame>
      <p:pic>
        <p:nvPicPr>
          <p:cNvPr id="22" name="図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001" y="2556249"/>
            <a:ext cx="896138" cy="473969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23" y="2609161"/>
            <a:ext cx="1530239" cy="52602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009" y="2741371"/>
            <a:ext cx="867180" cy="262756"/>
          </a:xfrm>
          <a:prstGeom prst="rect">
            <a:avLst/>
          </a:prstGeom>
        </p:spPr>
      </p:pic>
      <p:cxnSp>
        <p:nvCxnSpPr>
          <p:cNvPr id="25" name="直線コネクタ 24"/>
          <p:cNvCxnSpPr/>
          <p:nvPr/>
        </p:nvCxnSpPr>
        <p:spPr>
          <a:xfrm>
            <a:off x="3569633" y="2869332"/>
            <a:ext cx="924503" cy="4051"/>
          </a:xfrm>
          <a:prstGeom prst="line">
            <a:avLst/>
          </a:prstGeom>
          <a:ln w="25400">
            <a:solidFill>
              <a:srgbClr val="233760"/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6247614" y="2849499"/>
            <a:ext cx="948200" cy="0"/>
          </a:xfrm>
          <a:prstGeom prst="line">
            <a:avLst/>
          </a:prstGeom>
          <a:ln w="25400">
            <a:solidFill>
              <a:srgbClr val="233760"/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159019" y="2685425"/>
            <a:ext cx="96177" cy="10026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 algn="ctr"/>
            <a:endParaRPr kumimoji="1" lang="ja-JP" altLang="en-US" sz="1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797212" y="2686853"/>
            <a:ext cx="364518" cy="100268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 algn="ctr"/>
            <a:endParaRPr kumimoji="1" lang="ja-JP" altLang="en-US" sz="1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322598" y="2668402"/>
            <a:ext cx="402974" cy="100268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 algn="ctr"/>
            <a:endParaRPr kumimoji="1" lang="ja-JP" altLang="en-US" sz="1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4392765" y="2739248"/>
            <a:ext cx="187081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7356843" y="3074162"/>
            <a:ext cx="700753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82563" indent="-182563" algn="ctr"/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ASM300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681694" y="2667979"/>
            <a:ext cx="96177" cy="10026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 algn="ctr"/>
            <a:endParaRPr kumimoji="1" lang="ja-JP" altLang="en-US" sz="1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85153" y="3540281"/>
            <a:ext cx="343550" cy="9467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 algn="ctr"/>
            <a:endParaRPr kumimoji="1" lang="ja-JP" altLang="en-US" sz="1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215561" y="3455465"/>
            <a:ext cx="2492941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82563" indent="-182563"/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 :information for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face detection *1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228703" y="3480633"/>
            <a:ext cx="1773121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82563" indent="-182563"/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:live video/recorded data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133938" y="3532488"/>
            <a:ext cx="96177" cy="10026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 algn="ctr"/>
            <a:endParaRPr kumimoji="1" lang="ja-JP" altLang="en-US" sz="1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フローチャート : 磁気ディスク 86"/>
          <p:cNvSpPr/>
          <p:nvPr/>
        </p:nvSpPr>
        <p:spPr>
          <a:xfrm>
            <a:off x="5281412" y="2858523"/>
            <a:ext cx="220923" cy="254720"/>
          </a:xfrm>
          <a:prstGeom prst="flowChartMagneticDisk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A54A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323465" y="2932604"/>
            <a:ext cx="402974" cy="100268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 algn="ctr"/>
            <a:endParaRPr kumimoji="1" lang="ja-JP" altLang="en-US" sz="1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9" name="直線矢印コネクタ 38"/>
          <p:cNvCxnSpPr/>
          <p:nvPr/>
        </p:nvCxnSpPr>
        <p:spPr>
          <a:xfrm>
            <a:off x="5532066" y="2976049"/>
            <a:ext cx="72080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6682561" y="2932950"/>
            <a:ext cx="96177" cy="10026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 algn="ctr"/>
            <a:endParaRPr kumimoji="1" lang="ja-JP" altLang="en-US" sz="1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163887" y="2540970"/>
            <a:ext cx="447146" cy="1228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marL="182563" indent="-182563"/>
            <a:r>
              <a:rPr lang="en-US" altLang="ja-JP" sz="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Live video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579557" y="3034094"/>
            <a:ext cx="650558" cy="135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marL="182563" indent="-182563"/>
            <a:r>
              <a:rPr lang="en-US" altLang="ja-JP" sz="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Recorded data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84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defRPr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Function improvement </a:t>
            </a:r>
            <a:endParaRPr lang="ja-JP" altLang="en-US" sz="2400" dirty="0">
              <a:solidFill>
                <a:sysClr val="window" lastClr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3125" y="748345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Target</a:t>
            </a:r>
          </a:p>
          <a:p>
            <a:pPr algn="ctr"/>
            <a:r>
              <a:rPr lang="en-US" altLang="ja-JP" dirty="0">
                <a:solidFill>
                  <a:schemeClr val="bg1"/>
                </a:solidFill>
              </a:rPr>
              <a:t>Product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4" name="テキスト プレースホルダー 14"/>
          <p:cNvSpPr txBox="1">
            <a:spLocks/>
          </p:cNvSpPr>
          <p:nvPr/>
        </p:nvSpPr>
        <p:spPr>
          <a:xfrm>
            <a:off x="1592980" y="748346"/>
            <a:ext cx="4700803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WJ-NX400, WJ-NX300, </a:t>
            </a: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WJ-NX200, </a:t>
            </a: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WJ-NX100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34812" y="748345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Version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6" name="テキスト プレースホルダー 14"/>
          <p:cNvSpPr txBox="1">
            <a:spLocks/>
          </p:cNvSpPr>
          <p:nvPr/>
        </p:nvSpPr>
        <p:spPr>
          <a:xfrm>
            <a:off x="7831238" y="748346"/>
            <a:ext cx="1215272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V4.60</a:t>
            </a:r>
            <a:endParaRPr lang="en-US" altLang="ja-JP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3125" y="1364223"/>
            <a:ext cx="1455387" cy="3310808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Contents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8" name="テキスト プレースホルダー 14"/>
          <p:cNvSpPr txBox="1">
            <a:spLocks/>
          </p:cNvSpPr>
          <p:nvPr/>
        </p:nvSpPr>
        <p:spPr>
          <a:xfrm>
            <a:off x="1592980" y="1364223"/>
            <a:ext cx="7459393" cy="32979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24214" y="1367299"/>
            <a:ext cx="7419786" cy="249299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66700" indent="-266700">
              <a:buFont typeface="Wingdings" panose="05000000000000000000" pitchFamily="2" charset="2"/>
              <a:buChar char="n"/>
            </a:pPr>
            <a:r>
              <a:rPr lang="en-US" altLang="ja-JP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 </a:t>
            </a:r>
            <a:r>
              <a:rPr lang="en-US" altLang="ja-JP" sz="1600" b="1" dirty="0">
                <a:latin typeface="Calibri" panose="020F0502020204030204" pitchFamily="34" charset="0"/>
                <a:cs typeface="Calibri" panose="020F0502020204030204" pitchFamily="34" charset="0"/>
              </a:rPr>
              <a:t>TLS1.3 </a:t>
            </a:r>
            <a:r>
              <a:rPr lang="en-US" altLang="ja-JP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protocol</a:t>
            </a:r>
          </a:p>
          <a:p>
            <a:r>
              <a:rPr lang="en-US" altLang="ja-JP" sz="1200" dirty="0" smtClean="0"/>
              <a:t>     Allows </a:t>
            </a:r>
            <a:r>
              <a:rPr lang="en-US" altLang="ja-JP" sz="1200" dirty="0"/>
              <a:t>to select </a:t>
            </a:r>
            <a:r>
              <a:rPr lang="en-US" altLang="ja-JP" sz="1200" dirty="0" smtClean="0"/>
              <a:t>of </a:t>
            </a:r>
            <a:r>
              <a:rPr lang="en-US" altLang="ja-JP" sz="1200" dirty="0"/>
              <a:t>TLS which </a:t>
            </a:r>
            <a:r>
              <a:rPr lang="en-US" altLang="ja-JP" sz="1200" dirty="0" smtClean="0"/>
              <a:t>PC supports.</a:t>
            </a:r>
            <a:endParaRPr lang="en-US" altLang="ja-JP" sz="1200" dirty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6806" y="2187842"/>
            <a:ext cx="6161387" cy="125946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6845374" y="2781715"/>
            <a:ext cx="873105" cy="25451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631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24084" y="2092195"/>
            <a:ext cx="7356132" cy="58477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US" altLang="ja-JP" sz="3200" b="1" dirty="0">
                <a:solidFill>
                  <a:prstClr val="white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Version History</a:t>
            </a:r>
          </a:p>
        </p:txBody>
      </p:sp>
    </p:spTree>
    <p:extLst>
      <p:ext uri="{BB962C8B-B14F-4D97-AF65-F5344CB8AC3E}">
        <p14:creationId xmlns:p14="http://schemas.microsoft.com/office/powerpoint/2010/main" val="57798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lvl="0" algn="l">
              <a:defRPr/>
            </a:pPr>
            <a:r>
              <a:rPr lang="en-US" altLang="ja-JP" sz="2400" dirty="0">
                <a:solidFill>
                  <a:sysClr val="window" lastClr="FFFFFF"/>
                </a:solidFill>
                <a:latin typeface="Calibri"/>
              </a:rPr>
              <a:t>Version History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260384"/>
              </p:ext>
            </p:extLst>
          </p:nvPr>
        </p:nvGraphicFramePr>
        <p:xfrm>
          <a:off x="144379" y="643113"/>
          <a:ext cx="8843211" cy="319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9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4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kumimoji="1" lang="ja-JP" alt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 contents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No.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Version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1st Version 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All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smtClean="0">
                          <a:latin typeface="Calibri"/>
                          <a:cs typeface="Calibri"/>
                        </a:rPr>
                        <a:t>26</a:t>
                      </a:r>
                      <a:r>
                        <a:rPr kumimoji="1" lang="en-US" altLang="ja-JP" sz="1000" smtClean="0">
                          <a:latin typeface="Calibri"/>
                          <a:cs typeface="Calibri"/>
                        </a:rPr>
                        <a:t>.Nov.2021</a:t>
                      </a:r>
                      <a:endParaRPr kumimoji="1" lang="ja-JP" altLang="en-US" sz="10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9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2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10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648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00048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7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8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5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4_3_pips_templateB_Tentative_青</Template>
  <TotalTime>0</TotalTime>
  <Words>412</Words>
  <Application>Microsoft Office PowerPoint</Application>
  <PresentationFormat>画面に合わせる (16:9)</PresentationFormat>
  <Paragraphs>115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9</vt:i4>
      </vt:variant>
      <vt:variant>
        <vt:lpstr>スライド タイトル</vt:lpstr>
      </vt:variant>
      <vt:variant>
        <vt:i4>8</vt:i4>
      </vt:variant>
    </vt:vector>
  </HeadingPairs>
  <TitlesOfParts>
    <vt:vector size="28" baseType="lpstr">
      <vt:lpstr>HGPｺﾞｼｯｸE</vt:lpstr>
      <vt:lpstr>Meiryo UI</vt:lpstr>
      <vt:lpstr>ＭＳ Ｐゴシック</vt:lpstr>
      <vt:lpstr>Yu Gothic UI</vt:lpstr>
      <vt:lpstr>游ゴシック</vt:lpstr>
      <vt:lpstr>游ゴシック Light</vt:lpstr>
      <vt:lpstr>Arial</vt:lpstr>
      <vt:lpstr>Calibri</vt:lpstr>
      <vt:lpstr>Calibri Light</vt:lpstr>
      <vt:lpstr>Tahoma</vt:lpstr>
      <vt:lpstr>Wingdings</vt:lpstr>
      <vt:lpstr>デザインの設定</vt:lpstr>
      <vt:lpstr>4_デザインの設定</vt:lpstr>
      <vt:lpstr>3_デザインの設定</vt:lpstr>
      <vt:lpstr>1_デザインの設定</vt:lpstr>
      <vt:lpstr>7_デザインの設定</vt:lpstr>
      <vt:lpstr>8_デザインの設定</vt:lpstr>
      <vt:lpstr>6_デザインの設定</vt:lpstr>
      <vt:lpstr>2_デザインの設定</vt:lpstr>
      <vt:lpstr>5_デザインの設定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2021-11-26T07:16:37Z</dcterms:created>
  <dcterms:modified xsi:type="dcterms:W3CDTF">2021-11-26T07:16:44Z</dcterms:modified>
</cp:coreProperties>
</file>