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slideLayouts/slideLayout2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4982" r:id="rId1"/>
    <p:sldMasterId id="2147484992" r:id="rId2"/>
    <p:sldMasterId id="2147484985" r:id="rId3"/>
    <p:sldMasterId id="2147485004" r:id="rId4"/>
    <p:sldMasterId id="2147485007" r:id="rId5"/>
    <p:sldMasterId id="2147485010" r:id="rId6"/>
    <p:sldMasterId id="2147485013" r:id="rId7"/>
    <p:sldMasterId id="2147485015" r:id="rId8"/>
  </p:sldMasterIdLst>
  <p:notesMasterIdLst>
    <p:notesMasterId r:id="rId16"/>
  </p:notesMasterIdLst>
  <p:handoutMasterIdLst>
    <p:handoutMasterId r:id="rId17"/>
  </p:handoutMasterIdLst>
  <p:sldIdLst>
    <p:sldId id="302" r:id="rId9"/>
    <p:sldId id="339" r:id="rId10"/>
    <p:sldId id="367" r:id="rId11"/>
    <p:sldId id="366" r:id="rId12"/>
    <p:sldId id="333" r:id="rId13"/>
    <p:sldId id="334" r:id="rId14"/>
    <p:sldId id="309" r:id="rId15"/>
  </p:sldIdLst>
  <p:sldSz cx="9144000" cy="5143500" type="screen16x9"/>
  <p:notesSz cx="6858000" cy="9144000"/>
  <p:defaultTextStyle>
    <a:defPPr>
      <a:defRPr lang="ja-JP"/>
    </a:defPPr>
    <a:lvl1pPr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DC7"/>
    <a:srgbClr val="FFCCFF"/>
    <a:srgbClr val="0000FF"/>
    <a:srgbClr val="33CCFF"/>
    <a:srgbClr val="006AB0"/>
    <a:srgbClr val="6464E6"/>
    <a:srgbClr val="81CCFF"/>
    <a:srgbClr val="FFFFCC"/>
    <a:srgbClr val="E46C0A"/>
    <a:srgbClr val="95373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5285" autoAdjust="0"/>
  </p:normalViewPr>
  <p:slideViewPr>
    <p:cSldViewPr snapToGrid="0" snapToObjects="1">
      <p:cViewPr varScale="1">
        <p:scale>
          <a:sx n="116" d="100"/>
          <a:sy n="116" d="100"/>
        </p:scale>
        <p:origin x="288" y="72"/>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13B03E-5F20-4FE9-AE8F-91B893F34AB0}" type="datetimeFigureOut">
              <a:rPr kumimoji="1" lang="ja-JP" altLang="en-US" smtClean="0"/>
              <a:pPr/>
              <a:t>2021/9/30</a:t>
            </a:fld>
            <a:endParaRPr kumimoji="1" lang="ja-JP" altLang="en-US" dirty="0"/>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30EB71C-CB81-48F9-9CC9-1F57D1F346E3}" type="slidenum">
              <a:rPr kumimoji="1" lang="ja-JP" altLang="en-US" smtClean="0"/>
              <a:pPr/>
              <a:t>‹#›</a:t>
            </a:fld>
            <a:endParaRPr kumimoji="1" lang="ja-JP" altLang="en-US" dirty="0"/>
          </a:p>
        </p:txBody>
      </p:sp>
    </p:spTree>
    <p:extLst>
      <p:ext uri="{BB962C8B-B14F-4D97-AF65-F5344CB8AC3E}">
        <p14:creationId xmlns:p14="http://schemas.microsoft.com/office/powerpoint/2010/main" val="40538561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D23280-4631-449D-B6CA-E374E1E336EF}" type="datetimeFigureOut">
              <a:rPr kumimoji="1" lang="ja-JP" altLang="en-US" smtClean="0"/>
              <a:pPr/>
              <a:t>2021/9/30</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44F106-CE4D-4C0B-9204-00F638B8A095}" type="slidenum">
              <a:rPr kumimoji="1" lang="ja-JP" altLang="en-US" smtClean="0"/>
              <a:pPr/>
              <a:t>‹#›</a:t>
            </a:fld>
            <a:endParaRPr kumimoji="1" lang="ja-JP" altLang="en-US" dirty="0"/>
          </a:p>
        </p:txBody>
      </p:sp>
    </p:spTree>
    <p:extLst>
      <p:ext uri="{BB962C8B-B14F-4D97-AF65-F5344CB8AC3E}">
        <p14:creationId xmlns:p14="http://schemas.microsoft.com/office/powerpoint/2010/main" val="408515026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defRPr/>
            </a:pPr>
            <a:endParaRPr lang="en-GB" sz="900" dirty="0"/>
          </a:p>
        </p:txBody>
      </p:sp>
      <p:sp>
        <p:nvSpPr>
          <p:cNvPr id="4" name="スライド番号プレースホルダー 3"/>
          <p:cNvSpPr>
            <a:spLocks noGrp="1"/>
          </p:cNvSpPr>
          <p:nvPr>
            <p:ph type="sldNum" sz="quarter" idx="10"/>
          </p:nvPr>
        </p:nvSpPr>
        <p:spPr/>
        <p:txBody>
          <a:bodyPr/>
          <a:lstStyle/>
          <a:p>
            <a:fld id="{5144F106-CE4D-4C0B-9204-00F638B8A095}" type="slidenum">
              <a:rPr kumimoji="1" lang="ja-JP" altLang="en-US" smtClean="0"/>
              <a:pPr/>
              <a:t>2</a:t>
            </a:fld>
            <a:endParaRPr kumimoji="1" lang="ja-JP" altLang="en-US" dirty="0"/>
          </a:p>
        </p:txBody>
      </p:sp>
    </p:spTree>
    <p:extLst>
      <p:ext uri="{BB962C8B-B14F-4D97-AF65-F5344CB8AC3E}">
        <p14:creationId xmlns:p14="http://schemas.microsoft.com/office/powerpoint/2010/main" val="1687267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defRPr/>
            </a:pPr>
            <a:endParaRPr lang="en-GB" sz="900" dirty="0"/>
          </a:p>
        </p:txBody>
      </p:sp>
      <p:sp>
        <p:nvSpPr>
          <p:cNvPr id="4" name="スライド番号プレースホルダー 3"/>
          <p:cNvSpPr>
            <a:spLocks noGrp="1"/>
          </p:cNvSpPr>
          <p:nvPr>
            <p:ph type="sldNum" sz="quarter" idx="10"/>
          </p:nvPr>
        </p:nvSpPr>
        <p:spPr/>
        <p:txBody>
          <a:bodyPr/>
          <a:lstStyle/>
          <a:p>
            <a:fld id="{5144F106-CE4D-4C0B-9204-00F638B8A095}" type="slidenum">
              <a:rPr kumimoji="1" lang="ja-JP" altLang="en-US" smtClean="0"/>
              <a:pPr/>
              <a:t>3</a:t>
            </a:fld>
            <a:endParaRPr kumimoji="1" lang="ja-JP" altLang="en-US" dirty="0"/>
          </a:p>
        </p:txBody>
      </p:sp>
    </p:spTree>
    <p:extLst>
      <p:ext uri="{BB962C8B-B14F-4D97-AF65-F5344CB8AC3E}">
        <p14:creationId xmlns:p14="http://schemas.microsoft.com/office/powerpoint/2010/main" val="3957597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表紙-メイン_サブタイトル#1">
    <p:spTree>
      <p:nvGrpSpPr>
        <p:cNvPr id="1" name=""/>
        <p:cNvGrpSpPr/>
        <p:nvPr/>
      </p:nvGrpSpPr>
      <p:grpSpPr>
        <a:xfrm>
          <a:off x="0" y="0"/>
          <a:ext cx="0" cy="0"/>
          <a:chOff x="0" y="0"/>
          <a:chExt cx="0" cy="0"/>
        </a:xfrm>
      </p:grpSpPr>
      <p:sp>
        <p:nvSpPr>
          <p:cNvPr id="8" name="テキスト ボックス 7"/>
          <p:cNvSpPr txBox="1"/>
          <p:nvPr userDrawn="1"/>
        </p:nvSpPr>
        <p:spPr>
          <a:xfrm>
            <a:off x="6115719" y="12658"/>
            <a:ext cx="2990769" cy="253916"/>
          </a:xfrm>
          <a:prstGeom prst="rect">
            <a:avLst/>
          </a:prstGeom>
          <a:noFill/>
        </p:spPr>
        <p:txBody>
          <a:bodyPr wrap="square" lIns="27000" rIns="27000" rtlCol="0" anchor="ctr" anchorCtr="0">
            <a:spAutoFit/>
          </a:bodyPr>
          <a:lstStyle/>
          <a:p>
            <a:pPr marL="0" marR="0" lvl="0" indent="0" algn="r" defTabSz="3429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276789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42900"/>
            <a:ext cx="2949575" cy="120015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932172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2150579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274638"/>
            <a:ext cx="1971675" cy="435768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274638"/>
            <a:ext cx="5762625" cy="435768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1544846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033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63423334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表紙-メイン_サブタイトル#1">
    <p:spTree>
      <p:nvGrpSpPr>
        <p:cNvPr id="1" name=""/>
        <p:cNvGrpSpPr/>
        <p:nvPr/>
      </p:nvGrpSpPr>
      <p:grpSpPr>
        <a:xfrm>
          <a:off x="0" y="0"/>
          <a:ext cx="0" cy="0"/>
          <a:chOff x="0" y="0"/>
          <a:chExt cx="0" cy="0"/>
        </a:xfrm>
      </p:grpSpPr>
      <p:sp>
        <p:nvSpPr>
          <p:cNvPr id="8" name="テキスト ボックス 7"/>
          <p:cNvSpPr txBox="1"/>
          <p:nvPr userDrawn="1"/>
        </p:nvSpPr>
        <p:spPr>
          <a:xfrm>
            <a:off x="6115719" y="12658"/>
            <a:ext cx="2990769" cy="253916"/>
          </a:xfrm>
          <a:prstGeom prst="rect">
            <a:avLst/>
          </a:prstGeom>
          <a:noFill/>
        </p:spPr>
        <p:txBody>
          <a:bodyPr wrap="square" lIns="27000" rIns="27000" rtlCol="0" anchor="ctr" anchorCtr="0">
            <a:spAutoFit/>
          </a:bodyPr>
          <a:lstStyle/>
          <a:p>
            <a:pPr marL="0" marR="0" lvl="0" indent="0" algn="r" defTabSz="3429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3119456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表紙-メイン_サブタイトル#1">
    <p:spTree>
      <p:nvGrpSpPr>
        <p:cNvPr id="1" name=""/>
        <p:cNvGrpSpPr/>
        <p:nvPr/>
      </p:nvGrpSpPr>
      <p:grpSpPr>
        <a:xfrm>
          <a:off x="0" y="0"/>
          <a:ext cx="0" cy="0"/>
          <a:chOff x="0" y="0"/>
          <a:chExt cx="0" cy="0"/>
        </a:xfrm>
      </p:grpSpPr>
      <p:sp>
        <p:nvSpPr>
          <p:cNvPr id="8" name="テキスト ボックス 7"/>
          <p:cNvSpPr txBox="1"/>
          <p:nvPr userDrawn="1"/>
        </p:nvSpPr>
        <p:spPr>
          <a:xfrm>
            <a:off x="6115719" y="12658"/>
            <a:ext cx="2990769" cy="253916"/>
          </a:xfrm>
          <a:prstGeom prst="rect">
            <a:avLst/>
          </a:prstGeom>
          <a:noFill/>
        </p:spPr>
        <p:txBody>
          <a:bodyPr wrap="square" lIns="27000" rIns="27000" rtlCol="0" anchor="ctr" anchorCtr="0">
            <a:spAutoFit/>
          </a:bodyPr>
          <a:lstStyle/>
          <a:p>
            <a:pPr marL="0" marR="0" lvl="0" indent="0" algn="r" defTabSz="3429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5413226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14698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8381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表紙-メイン_サブタイトル#1">
    <p:spTree>
      <p:nvGrpSpPr>
        <p:cNvPr id="1" name=""/>
        <p:cNvGrpSpPr/>
        <p:nvPr/>
      </p:nvGrpSpPr>
      <p:grpSpPr>
        <a:xfrm>
          <a:off x="0" y="0"/>
          <a:ext cx="0" cy="0"/>
          <a:chOff x="0" y="0"/>
          <a:chExt cx="0" cy="0"/>
        </a:xfrm>
      </p:grpSpPr>
      <p:sp>
        <p:nvSpPr>
          <p:cNvPr id="8" name="テキスト ボックス 7"/>
          <p:cNvSpPr txBox="1"/>
          <p:nvPr userDrawn="1"/>
        </p:nvSpPr>
        <p:spPr>
          <a:xfrm>
            <a:off x="6115719" y="12658"/>
            <a:ext cx="2990769" cy="253916"/>
          </a:xfrm>
          <a:prstGeom prst="rect">
            <a:avLst/>
          </a:prstGeom>
          <a:noFill/>
        </p:spPr>
        <p:txBody>
          <a:bodyPr wrap="square" lIns="27000" rIns="27000" rtlCol="0" anchor="ctr" anchorCtr="0">
            <a:spAutoFit/>
          </a:bodyPr>
          <a:lstStyle/>
          <a:p>
            <a:pPr marL="0" marR="0" lvl="0" indent="0" algn="r" defTabSz="3429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9166904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841375"/>
            <a:ext cx="6858000" cy="17907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1981849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53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1550270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282700"/>
            <a:ext cx="7886700" cy="2139950"/>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2773300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370013"/>
            <a:ext cx="3867150" cy="32623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370013"/>
            <a:ext cx="3867150" cy="32623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747967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274638"/>
            <a:ext cx="7886700" cy="993775"/>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30238" y="1879600"/>
            <a:ext cx="3868737" cy="2762250"/>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1879600"/>
            <a:ext cx="3887788" cy="2762250"/>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117854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750786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26568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42900"/>
            <a:ext cx="2949575" cy="120015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663CA2-A1EC-492B-A4A4-03723240CF90}" type="datetimeFigureOut">
              <a:rPr kumimoji="1" lang="ja-JP" altLang="en-US" smtClean="0"/>
              <a:pPr/>
              <a:t>2021/9/30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41796894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7.png"/><Relationship Id="rId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7" Type="http://schemas.openxmlformats.org/officeDocument/2006/relationships/image" Target="../media/image5.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6.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theme" Target="../theme/theme7.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13" descr="logo_white_stacked.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258013" y="948386"/>
            <a:ext cx="1834103" cy="583935"/>
          </a:xfrm>
          <a:prstGeom prst="rect">
            <a:avLst/>
          </a:prstGeom>
        </p:spPr>
      </p:pic>
      <p:pic>
        <p:nvPicPr>
          <p:cNvPr id="2" name="図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290" y="439283"/>
            <a:ext cx="1590675" cy="447675"/>
          </a:xfrm>
          <a:prstGeom prst="rect">
            <a:avLst/>
          </a:prstGeom>
        </p:spPr>
      </p:pic>
      <p:pic>
        <p:nvPicPr>
          <p:cNvPr id="3" name="図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05290" y="4391560"/>
            <a:ext cx="3770767" cy="201645"/>
          </a:xfrm>
          <a:prstGeom prst="rect">
            <a:avLst/>
          </a:prstGeom>
        </p:spPr>
      </p:pic>
      <p:sp>
        <p:nvSpPr>
          <p:cNvPr id="8" name="正方形/長方形 7"/>
          <p:cNvSpPr/>
          <p:nvPr userDrawn="1"/>
        </p:nvSpPr>
        <p:spPr>
          <a:xfrm>
            <a:off x="605290" y="1815350"/>
            <a:ext cx="7050996" cy="1116536"/>
          </a:xfrm>
          <a:prstGeom prst="rect">
            <a:avLst/>
          </a:prstGeom>
          <a:solidFill>
            <a:srgbClr val="6464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b="1" dirty="0"/>
          </a:p>
        </p:txBody>
      </p:sp>
      <p:pic>
        <p:nvPicPr>
          <p:cNvPr id="5" name="図 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342075" y="439283"/>
            <a:ext cx="1286667" cy="299581"/>
          </a:xfrm>
          <a:prstGeom prst="rect">
            <a:avLst/>
          </a:prstGeom>
        </p:spPr>
      </p:pic>
      <p:pic>
        <p:nvPicPr>
          <p:cNvPr id="4" name="図 3"/>
          <p:cNvPicPr>
            <a:picLocks noChangeAspect="1"/>
          </p:cNvPicPr>
          <p:nvPr userDrawn="1"/>
        </p:nvPicPr>
        <p:blipFill>
          <a:blip r:embed="rId7"/>
          <a:stretch>
            <a:fillRect/>
          </a:stretch>
        </p:blipFill>
        <p:spPr>
          <a:xfrm>
            <a:off x="7656038" y="1279280"/>
            <a:ext cx="560881" cy="554784"/>
          </a:xfrm>
          <a:prstGeom prst="rect">
            <a:avLst/>
          </a:prstGeom>
        </p:spPr>
      </p:pic>
    </p:spTree>
    <p:extLst>
      <p:ext uri="{BB962C8B-B14F-4D97-AF65-F5344CB8AC3E}">
        <p14:creationId xmlns:p14="http://schemas.microsoft.com/office/powerpoint/2010/main" val="2234640366"/>
      </p:ext>
    </p:extLst>
  </p:cSld>
  <p:clrMap bg1="lt1" tx1="dk1" bg2="lt2" tx2="dk2" accent1="accent1" accent2="accent2" accent3="accent3" accent4="accent4" accent5="accent5" accent6="accent6" hlink="hlink" folHlink="folHlink"/>
  <p:sldLayoutIdLst>
    <p:sldLayoutId id="2147484986"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3663CA2-A1EC-492B-A4A4-03723240CF90}" type="datetimeFigureOut">
              <a:rPr kumimoji="1" lang="ja-JP" altLang="en-US" smtClean="0"/>
              <a:pPr/>
              <a:t>2021/9/30</a:t>
            </a:fld>
            <a:endParaRPr kumimoji="1" lang="ja-JP" altLang="en-US" dirty="0"/>
          </a:p>
        </p:txBody>
      </p:sp>
      <p:sp>
        <p:nvSpPr>
          <p:cNvPr id="5" name="フッター プレースホルダー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6AE00726-53FF-4DA1-A640-CEBEA53BA2C9}" type="slidenum">
              <a:rPr kumimoji="1" lang="ja-JP" altLang="en-US" smtClean="0"/>
              <a:pPr/>
              <a:t>‹#›</a:t>
            </a:fld>
            <a:endParaRPr kumimoji="1" lang="ja-JP" altLang="en-US" dirty="0"/>
          </a:p>
        </p:txBody>
      </p:sp>
    </p:spTree>
    <p:extLst>
      <p:ext uri="{BB962C8B-B14F-4D97-AF65-F5344CB8AC3E}">
        <p14:creationId xmlns:p14="http://schemas.microsoft.com/office/powerpoint/2010/main" val="3820654303"/>
      </p:ext>
    </p:extLst>
  </p:cSld>
  <p:clrMap bg1="lt1" tx1="dk1" bg2="lt2" tx2="dk2" accent1="accent1" accent2="accent2" accent3="accent3" accent4="accent4" accent5="accent5" accent6="accent6" hlink="hlink" folHlink="folHlink"/>
  <p:sldLayoutIdLst>
    <p:sldLayoutId id="2147484993" r:id="rId1"/>
    <p:sldLayoutId id="2147484994" r:id="rId2"/>
    <p:sldLayoutId id="2147484995" r:id="rId3"/>
    <p:sldLayoutId id="2147484996" r:id="rId4"/>
    <p:sldLayoutId id="2147484997" r:id="rId5"/>
    <p:sldLayoutId id="2147484998" r:id="rId6"/>
    <p:sldLayoutId id="2147484999" r:id="rId7"/>
    <p:sldLayoutId id="2147485000" r:id="rId8"/>
    <p:sldLayoutId id="2147485001" r:id="rId9"/>
    <p:sldLayoutId id="2147485002" r:id="rId10"/>
    <p:sldLayoutId id="2147485003"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正方形/長方形 1"/>
          <p:cNvSpPr/>
          <p:nvPr userDrawn="1"/>
        </p:nvSpPr>
        <p:spPr>
          <a:xfrm>
            <a:off x="0" y="0"/>
            <a:ext cx="9194800" cy="5143500"/>
          </a:xfrm>
          <a:prstGeom prst="rect">
            <a:avLst/>
          </a:prstGeom>
          <a:solidFill>
            <a:srgbClr val="6464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30523" y="2212841"/>
            <a:ext cx="3082954" cy="717819"/>
          </a:xfrm>
          <a:prstGeom prst="rect">
            <a:avLst/>
          </a:prstGeom>
        </p:spPr>
      </p:pic>
    </p:spTree>
    <p:extLst>
      <p:ext uri="{BB962C8B-B14F-4D97-AF65-F5344CB8AC3E}">
        <p14:creationId xmlns:p14="http://schemas.microsoft.com/office/powerpoint/2010/main" val="1327447218"/>
      </p:ext>
    </p:extLst>
  </p:cSld>
  <p:clrMap bg1="lt1" tx1="dk1" bg2="lt2" tx2="dk2" accent1="accent1" accent2="accent2" accent3="accent3" accent4="accent4" accent5="accent5" accent6="accent6" hlink="hlink" folHlink="folHlink"/>
  <p:sldLayoutIdLst>
    <p:sldLayoutId id="2147484991"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6"/>
          <p:cNvSpPr/>
          <p:nvPr userDrawn="1"/>
        </p:nvSpPr>
        <p:spPr>
          <a:xfrm>
            <a:off x="0" y="-2796"/>
            <a:ext cx="9144000" cy="611511"/>
          </a:xfrm>
          <a:prstGeom prst="rect">
            <a:avLst/>
          </a:prstGeom>
          <a:solidFill>
            <a:srgbClr val="6464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400" dirty="0">
              <a:solidFill>
                <a:prstClr val="white"/>
              </a:solidFill>
            </a:endParaRPr>
          </a:p>
        </p:txBody>
      </p:sp>
      <p:sp>
        <p:nvSpPr>
          <p:cNvPr id="11" name="スライド番号プレースホルダー 3"/>
          <p:cNvSpPr txBox="1">
            <a:spLocks/>
          </p:cNvSpPr>
          <p:nvPr userDrawn="1"/>
        </p:nvSpPr>
        <p:spPr>
          <a:xfrm>
            <a:off x="4304624" y="4916384"/>
            <a:ext cx="534753" cy="189416"/>
          </a:xfrm>
          <a:prstGeom prst="rect">
            <a:avLst/>
          </a:prstGeom>
          <a:ln w="12700">
            <a:solidFill>
              <a:schemeClr val="tx1"/>
            </a:solidFill>
          </a:ln>
        </p:spPr>
        <p:txBody>
          <a:bodyPr vert="horz" lIns="27000" tIns="27000" rIns="27000" bIns="27000" rtlCol="0" anchor="ctr" anchorCtr="1"/>
          <a:lstStyle>
            <a:defPPr>
              <a:defRPr lang="ja-JP"/>
            </a:defPPr>
            <a:lvl1pPr algn="r" defTabSz="457200" rtl="0" fontAlgn="base">
              <a:spcBef>
                <a:spcPct val="0"/>
              </a:spcBef>
              <a:spcAft>
                <a:spcPct val="0"/>
              </a:spcAft>
              <a:defRPr kumimoji="1" sz="1100" kern="1200">
                <a:solidFill>
                  <a:schemeClr val="tx1"/>
                </a:solidFill>
                <a:latin typeface="Calibri" panose="020F0502020204030204" pitchFamily="34" charset="0"/>
                <a:ea typeface="Meiryo UI" panose="020B0604030504040204" pitchFamily="50" charset="-128"/>
                <a:cs typeface="Arial" panose="020B0604020202020204" pitchFamily="34"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a:lstStyle>
          <a:p>
            <a:pPr algn="ctr"/>
            <a:fld id="{EE88B8E2-C3DB-4B2A-ADFB-45BB59B1B2E8}" type="slidenum">
              <a:rPr lang="ja-JP" altLang="en-US" sz="900" b="1" smtClean="0">
                <a:solidFill>
                  <a:schemeClr val="tx1"/>
                </a:solidFill>
              </a:rPr>
              <a:pPr algn="ctr"/>
              <a:t>‹#›</a:t>
            </a:fld>
            <a:endParaRPr lang="ja-JP" altLang="en-US" sz="900" b="1" dirty="0">
              <a:solidFill>
                <a:schemeClr val="tx1"/>
              </a:solidFill>
            </a:endParaRPr>
          </a:p>
        </p:txBody>
      </p:sp>
      <p:pic>
        <p:nvPicPr>
          <p:cNvPr id="2" name="図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82265" y="198228"/>
            <a:ext cx="1220649" cy="284209"/>
          </a:xfrm>
          <a:prstGeom prst="rect">
            <a:avLst/>
          </a:prstGeom>
        </p:spPr>
      </p:pic>
      <p:cxnSp>
        <p:nvCxnSpPr>
          <p:cNvPr id="5" name="直線コネクタ 4"/>
          <p:cNvCxnSpPr/>
          <p:nvPr userDrawn="1"/>
        </p:nvCxnSpPr>
        <p:spPr>
          <a:xfrm>
            <a:off x="0" y="4858328"/>
            <a:ext cx="9144000" cy="0"/>
          </a:xfrm>
          <a:prstGeom prst="line">
            <a:avLst/>
          </a:prstGeom>
          <a:ln w="57150">
            <a:solidFill>
              <a:srgbClr val="6464E6"/>
            </a:soli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61270" y="4915096"/>
            <a:ext cx="1917474" cy="186720"/>
          </a:xfrm>
          <a:prstGeom prst="rect">
            <a:avLst/>
          </a:prstGeom>
        </p:spPr>
      </p:pic>
      <p:sp>
        <p:nvSpPr>
          <p:cNvPr id="14" name="AutoShape 13"/>
          <p:cNvSpPr>
            <a:spLocks noChangeArrowheads="1"/>
          </p:cNvSpPr>
          <p:nvPr userDrawn="1"/>
        </p:nvSpPr>
        <p:spPr bwMode="auto">
          <a:xfrm>
            <a:off x="7566049" y="4938311"/>
            <a:ext cx="1440000" cy="144000"/>
          </a:xfrm>
          <a:prstGeom prst="roundRect">
            <a:avLst>
              <a:gd name="adj" fmla="val 16667"/>
            </a:avLst>
          </a:prstGeom>
          <a:noFill/>
          <a:ln w="28575">
            <a:solidFill>
              <a:schemeClr val="accent5"/>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smtClean="0">
                <a:ln>
                  <a:noFill/>
                </a:ln>
                <a:solidFill>
                  <a:schemeClr val="accent5"/>
                </a:solidFill>
                <a:effectLst/>
                <a:uLnTx/>
                <a:uFillTx/>
                <a:latin typeface="Calibri" panose="020F0502020204030204" pitchFamily="34" charset="0"/>
                <a:ea typeface="HGPｺﾞｼｯｸE" pitchFamily="50" charset="-128"/>
                <a:cs typeface="+mn-cs"/>
              </a:rPr>
              <a:t>Authorized Partner</a:t>
            </a:r>
            <a:endParaRPr kumimoji="0" lang="en-US" altLang="ja-JP" sz="800" b="1" i="0" u="none" strike="noStrike" kern="0" cap="none" spc="0" normalizeH="0" baseline="0" noProof="0" dirty="0">
              <a:ln>
                <a:noFill/>
              </a:ln>
              <a:solidFill>
                <a:schemeClr val="accent5"/>
              </a:solidFill>
              <a:effectLst/>
              <a:uLnTx/>
              <a:uFillTx/>
              <a:latin typeface="Calibri" panose="020F0502020204030204" pitchFamily="34" charset="0"/>
              <a:ea typeface="HGPｺﾞｼｯｸE" pitchFamily="50" charset="-128"/>
              <a:cs typeface="+mn-cs"/>
            </a:endParaRPr>
          </a:p>
        </p:txBody>
      </p:sp>
    </p:spTree>
    <p:extLst>
      <p:ext uri="{BB962C8B-B14F-4D97-AF65-F5344CB8AC3E}">
        <p14:creationId xmlns:p14="http://schemas.microsoft.com/office/powerpoint/2010/main" val="604834404"/>
      </p:ext>
    </p:extLst>
  </p:cSld>
  <p:clrMap bg1="lt1" tx1="dk1" bg2="lt2" tx2="dk2" accent1="accent1" accent2="accent2" accent3="accent3" accent4="accent4" accent5="accent5" accent6="accent6" hlink="hlink" folHlink="folHlink"/>
  <p:sldLayoutIdLst>
    <p:sldLayoutId id="2147485005" r:id="rId1"/>
    <p:sldLayoutId id="2147485006"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13" descr="logo_white_stacked.eps"/>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58013" y="948386"/>
            <a:ext cx="1834103" cy="583935"/>
          </a:xfrm>
          <a:prstGeom prst="rect">
            <a:avLst/>
          </a:prstGeom>
        </p:spPr>
      </p:pic>
      <p:pic>
        <p:nvPicPr>
          <p:cNvPr id="2" name="図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05290" y="439283"/>
            <a:ext cx="1590675" cy="447675"/>
          </a:xfrm>
          <a:prstGeom prst="rect">
            <a:avLst/>
          </a:prstGeom>
        </p:spPr>
      </p:pic>
      <p:sp>
        <p:nvSpPr>
          <p:cNvPr id="8" name="正方形/長方形 7"/>
          <p:cNvSpPr/>
          <p:nvPr userDrawn="1"/>
        </p:nvSpPr>
        <p:spPr>
          <a:xfrm>
            <a:off x="605290" y="1815350"/>
            <a:ext cx="7050996" cy="1116536"/>
          </a:xfrm>
          <a:prstGeom prst="rect">
            <a:avLst/>
          </a:prstGeom>
          <a:solidFill>
            <a:srgbClr val="6464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b="1" dirty="0"/>
          </a:p>
        </p:txBody>
      </p:sp>
      <p:pic>
        <p:nvPicPr>
          <p:cNvPr id="5" name="図 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342075" y="439283"/>
            <a:ext cx="1286667" cy="299581"/>
          </a:xfrm>
          <a:prstGeom prst="rect">
            <a:avLst/>
          </a:prstGeom>
        </p:spPr>
      </p:pic>
      <p:pic>
        <p:nvPicPr>
          <p:cNvPr id="4" name="図 3"/>
          <p:cNvPicPr>
            <a:picLocks noChangeAspect="1"/>
          </p:cNvPicPr>
          <p:nvPr userDrawn="1"/>
        </p:nvPicPr>
        <p:blipFill>
          <a:blip r:embed="rId7"/>
          <a:stretch>
            <a:fillRect/>
          </a:stretch>
        </p:blipFill>
        <p:spPr>
          <a:xfrm>
            <a:off x="7656038" y="1279280"/>
            <a:ext cx="560881" cy="554784"/>
          </a:xfrm>
          <a:prstGeom prst="rect">
            <a:avLst/>
          </a:prstGeom>
        </p:spPr>
      </p:pic>
    </p:spTree>
    <p:extLst>
      <p:ext uri="{BB962C8B-B14F-4D97-AF65-F5344CB8AC3E}">
        <p14:creationId xmlns:p14="http://schemas.microsoft.com/office/powerpoint/2010/main" val="261237117"/>
      </p:ext>
    </p:extLst>
  </p:cSld>
  <p:clrMap bg1="lt1" tx1="dk1" bg2="lt2" tx2="dk2" accent1="accent1" accent2="accent2" accent3="accent3" accent4="accent4" accent5="accent5" accent6="accent6" hlink="hlink" folHlink="folHlink"/>
  <p:sldLayoutIdLst>
    <p:sldLayoutId id="2147485008" r:id="rId1"/>
    <p:sldLayoutId id="2147485009"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6"/>
          <p:cNvSpPr/>
          <p:nvPr userDrawn="1"/>
        </p:nvSpPr>
        <p:spPr>
          <a:xfrm>
            <a:off x="0" y="-2796"/>
            <a:ext cx="9144000" cy="611511"/>
          </a:xfrm>
          <a:prstGeom prst="rect">
            <a:avLst/>
          </a:prstGeom>
          <a:solidFill>
            <a:srgbClr val="6464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400" dirty="0">
              <a:solidFill>
                <a:prstClr val="white"/>
              </a:solidFill>
            </a:endParaRPr>
          </a:p>
        </p:txBody>
      </p:sp>
      <p:pic>
        <p:nvPicPr>
          <p:cNvPr id="2" name="図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82265" y="198228"/>
            <a:ext cx="1220649" cy="284209"/>
          </a:xfrm>
          <a:prstGeom prst="rect">
            <a:avLst/>
          </a:prstGeom>
        </p:spPr>
      </p:pic>
      <p:cxnSp>
        <p:nvCxnSpPr>
          <p:cNvPr id="5" name="直線コネクタ 4"/>
          <p:cNvCxnSpPr/>
          <p:nvPr userDrawn="1"/>
        </p:nvCxnSpPr>
        <p:spPr>
          <a:xfrm>
            <a:off x="0" y="4858328"/>
            <a:ext cx="9144000" cy="0"/>
          </a:xfrm>
          <a:prstGeom prst="line">
            <a:avLst/>
          </a:prstGeom>
          <a:ln w="57150">
            <a:solidFill>
              <a:srgbClr val="6464E6"/>
            </a:soli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61270" y="4915096"/>
            <a:ext cx="1917474" cy="186720"/>
          </a:xfrm>
          <a:prstGeom prst="rect">
            <a:avLst/>
          </a:prstGeom>
        </p:spPr>
      </p:pic>
      <p:sp>
        <p:nvSpPr>
          <p:cNvPr id="14" name="AutoShape 13"/>
          <p:cNvSpPr>
            <a:spLocks noChangeArrowheads="1"/>
          </p:cNvSpPr>
          <p:nvPr userDrawn="1"/>
        </p:nvSpPr>
        <p:spPr bwMode="auto">
          <a:xfrm>
            <a:off x="7566049" y="4938311"/>
            <a:ext cx="1440000" cy="144000"/>
          </a:xfrm>
          <a:prstGeom prst="roundRect">
            <a:avLst>
              <a:gd name="adj" fmla="val 16667"/>
            </a:avLst>
          </a:prstGeom>
          <a:noFill/>
          <a:ln w="28575">
            <a:solidFill>
              <a:schemeClr val="accent5"/>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smtClean="0">
                <a:ln>
                  <a:noFill/>
                </a:ln>
                <a:solidFill>
                  <a:schemeClr val="accent5"/>
                </a:solidFill>
                <a:effectLst/>
                <a:uLnTx/>
                <a:uFillTx/>
                <a:latin typeface="Calibri" panose="020F0502020204030204" pitchFamily="34" charset="0"/>
                <a:ea typeface="HGPｺﾞｼｯｸE" pitchFamily="50" charset="-128"/>
                <a:cs typeface="+mn-cs"/>
              </a:rPr>
              <a:t>Authorized Partner</a:t>
            </a:r>
            <a:endParaRPr kumimoji="0" lang="en-US" altLang="ja-JP" sz="800" b="1" i="0" u="none" strike="noStrike" kern="0" cap="none" spc="0" normalizeH="0" baseline="0" noProof="0" dirty="0">
              <a:ln>
                <a:noFill/>
              </a:ln>
              <a:solidFill>
                <a:schemeClr val="accent5"/>
              </a:solidFill>
              <a:effectLst/>
              <a:uLnTx/>
              <a:uFillTx/>
              <a:latin typeface="Calibri" panose="020F0502020204030204" pitchFamily="34" charset="0"/>
              <a:ea typeface="HGPｺﾞｼｯｸE" pitchFamily="50" charset="-128"/>
              <a:cs typeface="+mn-cs"/>
            </a:endParaRPr>
          </a:p>
        </p:txBody>
      </p:sp>
    </p:spTree>
    <p:extLst>
      <p:ext uri="{BB962C8B-B14F-4D97-AF65-F5344CB8AC3E}">
        <p14:creationId xmlns:p14="http://schemas.microsoft.com/office/powerpoint/2010/main" val="1010831663"/>
      </p:ext>
    </p:extLst>
  </p:cSld>
  <p:clrMap bg1="lt1" tx1="dk1" bg2="lt2" tx2="dk2" accent1="accent1" accent2="accent2" accent3="accent3" accent4="accent4" accent5="accent5" accent6="accent6" hlink="hlink" folHlink="folHlink"/>
  <p:sldLayoutIdLst>
    <p:sldLayoutId id="2147485011" r:id="rId1"/>
    <p:sldLayoutId id="2147485012"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Picture 13" descr="logo_white_stacked.eps"/>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258013" y="948386"/>
            <a:ext cx="1834103" cy="583935"/>
          </a:xfrm>
          <a:prstGeom prst="rect">
            <a:avLst/>
          </a:prstGeom>
        </p:spPr>
      </p:pic>
      <p:pic>
        <p:nvPicPr>
          <p:cNvPr id="2" name="図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5290" y="439283"/>
            <a:ext cx="1590675" cy="447675"/>
          </a:xfrm>
          <a:prstGeom prst="rect">
            <a:avLst/>
          </a:prstGeom>
        </p:spPr>
      </p:pic>
      <p:sp>
        <p:nvSpPr>
          <p:cNvPr id="8" name="正方形/長方形 7"/>
          <p:cNvSpPr/>
          <p:nvPr userDrawn="1"/>
        </p:nvSpPr>
        <p:spPr>
          <a:xfrm>
            <a:off x="605290" y="1815350"/>
            <a:ext cx="7050996" cy="1116536"/>
          </a:xfrm>
          <a:prstGeom prst="rect">
            <a:avLst/>
          </a:prstGeom>
          <a:solidFill>
            <a:srgbClr val="6464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b="1" dirty="0"/>
          </a:p>
        </p:txBody>
      </p:sp>
      <p:pic>
        <p:nvPicPr>
          <p:cNvPr id="5" name="図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342075" y="439283"/>
            <a:ext cx="1286667" cy="299581"/>
          </a:xfrm>
          <a:prstGeom prst="rect">
            <a:avLst/>
          </a:prstGeom>
        </p:spPr>
      </p:pic>
      <p:pic>
        <p:nvPicPr>
          <p:cNvPr id="4" name="図 3"/>
          <p:cNvPicPr>
            <a:picLocks noChangeAspect="1"/>
          </p:cNvPicPr>
          <p:nvPr userDrawn="1"/>
        </p:nvPicPr>
        <p:blipFill>
          <a:blip r:embed="rId5"/>
          <a:stretch>
            <a:fillRect/>
          </a:stretch>
        </p:blipFill>
        <p:spPr>
          <a:xfrm>
            <a:off x="7656038" y="1279280"/>
            <a:ext cx="560881" cy="554784"/>
          </a:xfrm>
          <a:prstGeom prst="rect">
            <a:avLst/>
          </a:prstGeom>
        </p:spPr>
      </p:pic>
      <p:pic>
        <p:nvPicPr>
          <p:cNvPr id="6" name="図 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05290" y="4516577"/>
            <a:ext cx="3900857" cy="157796"/>
          </a:xfrm>
          <a:prstGeom prst="rect">
            <a:avLst/>
          </a:prstGeom>
        </p:spPr>
      </p:pic>
    </p:spTree>
    <p:extLst>
      <p:ext uri="{BB962C8B-B14F-4D97-AF65-F5344CB8AC3E}">
        <p14:creationId xmlns:p14="http://schemas.microsoft.com/office/powerpoint/2010/main" val="2538148593"/>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正方形/長方形 1"/>
          <p:cNvSpPr/>
          <p:nvPr userDrawn="1"/>
        </p:nvSpPr>
        <p:spPr>
          <a:xfrm>
            <a:off x="0" y="0"/>
            <a:ext cx="9194800" cy="5143500"/>
          </a:xfrm>
          <a:prstGeom prst="rect">
            <a:avLst/>
          </a:prstGeom>
          <a:solidFill>
            <a:srgbClr val="6464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30523" y="2212841"/>
            <a:ext cx="3082954" cy="717819"/>
          </a:xfrm>
          <a:prstGeom prst="rect">
            <a:avLst/>
          </a:prstGeom>
        </p:spPr>
      </p:pic>
    </p:spTree>
    <p:extLst>
      <p:ext uri="{BB962C8B-B14F-4D97-AF65-F5344CB8AC3E}">
        <p14:creationId xmlns:p14="http://schemas.microsoft.com/office/powerpoint/2010/main" val="4208344895"/>
      </p:ext>
    </p:extLst>
  </p:cSld>
  <p:clrMap bg1="lt1" tx1="dk1" bg2="lt2" tx2="dk2" accent1="accent1" accent2="accent2" accent3="accent3" accent4="accent4" accent5="accent5" accent6="accent6" hlink="hlink" folHlink="folHlink"/>
  <p:sldLayoutIdLst>
    <p:sldLayoutId id="2147485016"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61737" y="1776726"/>
            <a:ext cx="6966284" cy="1200329"/>
          </a:xfrm>
          <a:prstGeom prst="rect">
            <a:avLst/>
          </a:prstGeom>
        </p:spPr>
        <p:txBody>
          <a:bodyPr wrap="square" anchor="b">
            <a:spAutoFit/>
          </a:bodyPr>
          <a:lstStyle/>
          <a:p>
            <a:pPr algn="ctr"/>
            <a:r>
              <a:rPr lang="en-US" altLang="ja-JP" sz="2400" b="1" dirty="0">
                <a:solidFill>
                  <a:prstClr val="white"/>
                </a:solidFill>
                <a:latin typeface="Calibri" panose="020F0502020204030204" pitchFamily="34" charset="0"/>
                <a:ea typeface="Tahoma" panose="020B0604030504040204" pitchFamily="34" charset="0"/>
                <a:cs typeface="Calibri" panose="020F0502020204030204" pitchFamily="34" charset="0"/>
              </a:rPr>
              <a:t>Video Surveillance Software </a:t>
            </a:r>
            <a:br>
              <a:rPr lang="en-US" altLang="ja-JP" sz="2400" b="1" dirty="0">
                <a:solidFill>
                  <a:prstClr val="white"/>
                </a:solidFill>
                <a:latin typeface="Calibri" panose="020F0502020204030204" pitchFamily="34" charset="0"/>
                <a:ea typeface="Tahoma" panose="020B0604030504040204" pitchFamily="34" charset="0"/>
                <a:cs typeface="Calibri" panose="020F0502020204030204" pitchFamily="34" charset="0"/>
              </a:rPr>
            </a:br>
            <a:r>
              <a:rPr lang="en-US" altLang="ja-JP" sz="2400" b="1" dirty="0" smtClean="0">
                <a:solidFill>
                  <a:prstClr val="white"/>
                </a:solidFill>
                <a:latin typeface="Calibri" panose="020F0502020204030204" pitchFamily="34" charset="0"/>
                <a:ea typeface="Tahoma" panose="020B0604030504040204" pitchFamily="34" charset="0"/>
                <a:cs typeface="Calibri" panose="020F0502020204030204" pitchFamily="34" charset="0"/>
              </a:rPr>
              <a:t>ASM300 Ver.4.3 version up           </a:t>
            </a:r>
          </a:p>
          <a:p>
            <a:pPr algn="ctr"/>
            <a:r>
              <a:rPr lang="en-US" altLang="ja-JP" sz="2400" b="1" dirty="0" smtClean="0">
                <a:solidFill>
                  <a:prstClr val="white"/>
                </a:solidFill>
                <a:latin typeface="Calibri" panose="020F0502020204030204" pitchFamily="34" charset="0"/>
                <a:ea typeface="Tahoma" panose="020B0604030504040204" pitchFamily="34" charset="0"/>
                <a:cs typeface="Calibri" panose="020F0502020204030204" pitchFamily="34" charset="0"/>
              </a:rPr>
              <a:t>Sep., 2021</a:t>
            </a:r>
            <a:endParaRPr lang="en-US" altLang="ja-JP" sz="2400" b="1" dirty="0" smtClean="0">
              <a:solidFill>
                <a:prstClr val="white"/>
              </a:solidFill>
              <a:effectLst/>
              <a:latin typeface="Calibri" panose="020F0502020204030204" pitchFamily="34" charset="0"/>
              <a:ea typeface="Tahoma" panose="020B0604030504040204" pitchFamily="34" charset="0"/>
              <a:cs typeface="Calibri" panose="020F0502020204030204" pitchFamily="34" charset="0"/>
            </a:endParaRPr>
          </a:p>
        </p:txBody>
      </p:sp>
      <p:sp>
        <p:nvSpPr>
          <p:cNvPr id="9" name="正方形/長方形 8"/>
          <p:cNvSpPr/>
          <p:nvPr/>
        </p:nvSpPr>
        <p:spPr>
          <a:xfrm>
            <a:off x="539311" y="3374188"/>
            <a:ext cx="5160449" cy="830997"/>
          </a:xfrm>
          <a:prstGeom prst="rect">
            <a:avLst/>
          </a:prstGeom>
        </p:spPr>
        <p:txBody>
          <a:bodyPr wrap="square" anchor="b">
            <a:spAutoFit/>
          </a:bodyPr>
          <a:lstStyle/>
          <a:p>
            <a:pPr algn="l"/>
            <a:r>
              <a:rPr lang="en-US" altLang="ja-JP" sz="1600" b="1" dirty="0" smtClean="0">
                <a:latin typeface="Calibri" panose="020F0502020204030204" pitchFamily="34" charset="0"/>
                <a:ea typeface="Tahoma" panose="020B0604030504040204" pitchFamily="34" charset="0"/>
                <a:cs typeface="Calibri" panose="020F0502020204030204" pitchFamily="34" charset="0"/>
              </a:rPr>
              <a:t>Ver.1.00</a:t>
            </a:r>
          </a:p>
          <a:p>
            <a:pPr algn="l"/>
            <a:endParaRPr lang="en-US" altLang="ja-JP" sz="1600" b="1" dirty="0" smtClean="0">
              <a:latin typeface="Calibri" panose="020F0502020204030204" pitchFamily="34" charset="0"/>
              <a:ea typeface="Tahoma" panose="020B0604030504040204" pitchFamily="34" charset="0"/>
              <a:cs typeface="Calibri" panose="020F0502020204030204" pitchFamily="34" charset="0"/>
            </a:endParaRPr>
          </a:p>
          <a:p>
            <a:pPr algn="l"/>
            <a:r>
              <a:rPr lang="en-US" altLang="ja-JP" sz="1600" b="1" dirty="0" smtClean="0">
                <a:latin typeface="Calibri" panose="020F0502020204030204" pitchFamily="34" charset="0"/>
                <a:ea typeface="Tahoma" panose="020B0604030504040204" pitchFamily="34" charset="0"/>
                <a:cs typeface="Calibri" panose="020F0502020204030204" pitchFamily="34" charset="0"/>
              </a:rPr>
              <a:t>Sep, 2021</a:t>
            </a:r>
            <a:endParaRPr lang="en-US" altLang="ja-JP" sz="1600" b="1" dirty="0" smtClean="0">
              <a:effectLst/>
              <a:latin typeface="Calibri" panose="020F0502020204030204" pitchFamily="34" charset="0"/>
              <a:ea typeface="Tahoma" panose="020B0604030504040204" pitchFamily="34" charset="0"/>
              <a:cs typeface="Calibri" panose="020F0502020204030204" pitchFamily="34" charset="0"/>
            </a:endParaRPr>
          </a:p>
        </p:txBody>
      </p:sp>
    </p:spTree>
    <p:extLst>
      <p:ext uri="{BB962C8B-B14F-4D97-AF65-F5344CB8AC3E}">
        <p14:creationId xmlns:p14="http://schemas.microsoft.com/office/powerpoint/2010/main" val="1590656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80329" y="70060"/>
            <a:ext cx="8464073" cy="531226"/>
          </a:xfrm>
          <a:prstGeom prst="rect">
            <a:avLst/>
          </a:prstGeom>
        </p:spPr>
        <p:txBody>
          <a:bodyPr vert="horz" lIns="91440" tIns="45720" rIns="91440" bIns="45720" rtlCol="0" anchor="ctr">
            <a:noAutofit/>
          </a:bodyPr>
          <a:lstStyle>
            <a:lvl1pPr algn="ctr" defTabSz="342900" rtl="0" eaLnBrk="0" fontAlgn="base" hangingPunct="0">
              <a:spcBef>
                <a:spcPct val="0"/>
              </a:spcBef>
              <a:spcAft>
                <a:spcPct val="0"/>
              </a:spcAft>
              <a:defRPr kumimoji="1" sz="18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vl2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9pPr>
          </a:lstStyle>
          <a:p>
            <a:pPr marL="0" marR="0" lvl="0" indent="0" algn="l" defTabSz="342900" rtl="0" eaLnBrk="0" fontAlgn="base" latinLnBrk="0" hangingPunct="0">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smtClean="0">
                <a:ln>
                  <a:noFill/>
                </a:ln>
                <a:solidFill>
                  <a:prstClr val="white"/>
                </a:solidFill>
                <a:effectLst/>
                <a:uLnTx/>
                <a:uFillTx/>
                <a:latin typeface="Calibri" panose="020F0502020204030204" pitchFamily="34" charset="0"/>
                <a:ea typeface="Yu Gothic UI Semibold" panose="020B0700000000000000" pitchFamily="50" charset="-128"/>
                <a:cs typeface="Calibri" panose="020F0502020204030204" pitchFamily="34" charset="0"/>
              </a:rPr>
              <a:t>Overview</a:t>
            </a:r>
            <a:endParaRPr kumimoji="1" lang="ja-JP" altLang="en-US" sz="2400" b="1" i="0" u="none" strike="noStrike" kern="1200" cap="none" spc="0" normalizeH="0" baseline="0" noProof="0" dirty="0">
              <a:ln>
                <a:noFill/>
              </a:ln>
              <a:solidFill>
                <a:prstClr val="white"/>
              </a:solidFill>
              <a:effectLst/>
              <a:uLnTx/>
              <a:uFillTx/>
              <a:latin typeface="Calibri" panose="020F0502020204030204" pitchFamily="34" charset="0"/>
              <a:ea typeface="Yu Gothic UI Semibold" panose="020B0700000000000000" pitchFamily="50" charset="-128"/>
              <a:cs typeface="Calibri" panose="020F0502020204030204" pitchFamily="34" charset="0"/>
            </a:endParaRPr>
          </a:p>
        </p:txBody>
      </p:sp>
      <p:sp>
        <p:nvSpPr>
          <p:cNvPr id="19" name="テキスト ボックス 18"/>
          <p:cNvSpPr txBox="1"/>
          <p:nvPr/>
        </p:nvSpPr>
        <p:spPr>
          <a:xfrm>
            <a:off x="83131" y="748353"/>
            <a:ext cx="1455386" cy="576000"/>
          </a:xfrm>
          <a:prstGeom prst="rect">
            <a:avLst/>
          </a:prstGeom>
          <a:solidFill>
            <a:schemeClr val="accent5"/>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charset="0"/>
                <a:cs typeface="Calibri" panose="020F0502020204030204" pitchFamily="34" charset="0"/>
              </a:rPr>
              <a:t>Target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charset="0"/>
                <a:cs typeface="Calibri" panose="020F0502020204030204" pitchFamily="34" charset="0"/>
              </a:rPr>
              <a:t>Product</a:t>
            </a:r>
            <a:endParaRPr kumimoji="1" lang="ja-JP" altLang="en-US" sz="18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charset="0"/>
              <a:cs typeface="Calibri" panose="020F0502020204030204" pitchFamily="34" charset="0"/>
            </a:endParaRPr>
          </a:p>
        </p:txBody>
      </p:sp>
      <p:sp>
        <p:nvSpPr>
          <p:cNvPr id="21" name="テキスト プレースホルダー 14"/>
          <p:cNvSpPr txBox="1">
            <a:spLocks/>
          </p:cNvSpPr>
          <p:nvPr/>
        </p:nvSpPr>
        <p:spPr>
          <a:xfrm>
            <a:off x="1579551" y="748353"/>
            <a:ext cx="4714232" cy="576000"/>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spcAft>
                <a:spcPts val="0"/>
              </a:spcAft>
              <a:buNone/>
              <a:defRPr/>
            </a:pPr>
            <a:r>
              <a:rPr lang="en-US" altLang="ja-JP" sz="1600" dirty="0">
                <a:solidFill>
                  <a:prstClr val="black"/>
                </a:solidFill>
                <a:latin typeface="Calibri" panose="020F0502020204030204" pitchFamily="34" charset="0"/>
                <a:ea typeface="Yu Gothic UI" panose="020B0500000000000000" pitchFamily="50" charset="-128"/>
                <a:cs typeface="Calibri" panose="020F0502020204030204" pitchFamily="34" charset="0"/>
              </a:rPr>
              <a:t>Video Surveillance Software </a:t>
            </a:r>
            <a:r>
              <a:rPr lang="en-US" altLang="ja-JP" sz="1600" dirty="0" smtClean="0">
                <a:solidFill>
                  <a:prstClr val="black"/>
                </a:solidFill>
                <a:latin typeface="Calibri" panose="020F0502020204030204" pitchFamily="34" charset="0"/>
                <a:ea typeface="Yu Gothic UI" panose="020B0500000000000000" pitchFamily="50" charset="-128"/>
                <a:cs typeface="Calibri" panose="020F0502020204030204" pitchFamily="34" charset="0"/>
              </a:rPr>
              <a:t>          [WV-ASM300</a:t>
            </a:r>
            <a:r>
              <a:rPr kumimoji="1" lang="en-US" altLang="ja-JP" sz="1600" b="0" i="0" u="none" strike="noStrike" kern="1200" cap="none" spc="0" normalizeH="0" baseline="0" noProof="0" dirty="0" smtClean="0">
                <a:ln>
                  <a:noFill/>
                </a:ln>
                <a:solidFill>
                  <a:prstClr val="black"/>
                </a:solidFill>
                <a:effectLst/>
                <a:uLnTx/>
                <a:uFillTx/>
                <a:latin typeface="Calibri" panose="020F0502020204030204" pitchFamily="34" charset="0"/>
                <a:ea typeface="Yu Gothic UI" panose="020B0500000000000000" pitchFamily="50" charset="-128"/>
                <a:cs typeface="Calibri" panose="020F0502020204030204" pitchFamily="34" charset="0"/>
              </a:rPr>
              <a:t>]</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Yu Gothic UI" panose="020B0500000000000000" pitchFamily="50" charset="-128"/>
              <a:cs typeface="Calibri" panose="020F0502020204030204" pitchFamily="34" charset="0"/>
            </a:endParaRPr>
          </a:p>
        </p:txBody>
      </p:sp>
      <p:sp>
        <p:nvSpPr>
          <p:cNvPr id="22" name="テキスト ボックス 21"/>
          <p:cNvSpPr txBox="1"/>
          <p:nvPr/>
        </p:nvSpPr>
        <p:spPr>
          <a:xfrm>
            <a:off x="6354743" y="748352"/>
            <a:ext cx="1435461" cy="576001"/>
          </a:xfrm>
          <a:prstGeom prst="rect">
            <a:avLst/>
          </a:prstGeom>
          <a:solidFill>
            <a:schemeClr val="accent5"/>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charset="0"/>
                <a:cs typeface="Calibri" panose="020F0502020204030204" pitchFamily="34" charset="0"/>
              </a:rPr>
              <a:t>Version</a:t>
            </a:r>
            <a:endParaRPr kumimoji="1" lang="ja-JP" altLang="en-US" sz="18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charset="0"/>
              <a:cs typeface="Calibri" panose="020F0502020204030204" pitchFamily="34" charset="0"/>
            </a:endParaRPr>
          </a:p>
        </p:txBody>
      </p:sp>
      <p:sp>
        <p:nvSpPr>
          <p:cNvPr id="23" name="テキスト プレースホルダー 14"/>
          <p:cNvSpPr txBox="1">
            <a:spLocks/>
          </p:cNvSpPr>
          <p:nvPr/>
        </p:nvSpPr>
        <p:spPr>
          <a:xfrm>
            <a:off x="7831238" y="748353"/>
            <a:ext cx="1215277" cy="576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dirty="0" smtClean="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rPr>
              <a:t>V4.3</a:t>
            </a:r>
          </a:p>
        </p:txBody>
      </p:sp>
      <p:sp>
        <p:nvSpPr>
          <p:cNvPr id="10" name="テキスト ボックス 9"/>
          <p:cNvSpPr txBox="1"/>
          <p:nvPr/>
        </p:nvSpPr>
        <p:spPr>
          <a:xfrm>
            <a:off x="83133" y="1383856"/>
            <a:ext cx="1455387" cy="2562302"/>
          </a:xfrm>
          <a:prstGeom prst="rect">
            <a:avLst/>
          </a:prstGeom>
          <a:solidFill>
            <a:schemeClr val="accent5"/>
          </a:solidFill>
        </p:spPr>
        <p:txBody>
          <a:bodyPr wrap="none" rtlCol="0" anchor="ctr">
            <a:noAutofit/>
          </a:bodyPr>
          <a:lstStyle/>
          <a:p>
            <a:pPr algn="ctr"/>
            <a:r>
              <a:rPr lang="en-US" altLang="ja-JP" dirty="0">
                <a:solidFill>
                  <a:schemeClr val="bg1"/>
                </a:solidFill>
              </a:rPr>
              <a:t>Contents</a:t>
            </a:r>
            <a:endParaRPr lang="ja-JP" altLang="en-US" dirty="0">
              <a:solidFill>
                <a:schemeClr val="bg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705507792"/>
              </p:ext>
            </p:extLst>
          </p:nvPr>
        </p:nvGraphicFramePr>
        <p:xfrm>
          <a:off x="1579550" y="1383859"/>
          <a:ext cx="7466963" cy="2562299"/>
        </p:xfrm>
        <a:graphic>
          <a:graphicData uri="http://schemas.openxmlformats.org/drawingml/2006/table">
            <a:tbl>
              <a:tblPr firstRow="1" bandRow="1">
                <a:tableStyleId>{5C22544A-7EE6-4342-B048-85BDC9FD1C3A}</a:tableStyleId>
              </a:tblPr>
              <a:tblGrid>
                <a:gridCol w="1998802">
                  <a:extLst>
                    <a:ext uri="{9D8B030D-6E8A-4147-A177-3AD203B41FA5}">
                      <a16:colId xmlns:a16="http://schemas.microsoft.com/office/drawing/2014/main" val="3525476880"/>
                    </a:ext>
                  </a:extLst>
                </a:gridCol>
                <a:gridCol w="5468161">
                  <a:extLst>
                    <a:ext uri="{9D8B030D-6E8A-4147-A177-3AD203B41FA5}">
                      <a16:colId xmlns:a16="http://schemas.microsoft.com/office/drawing/2014/main" val="2504601456"/>
                    </a:ext>
                  </a:extLst>
                </a:gridCol>
              </a:tblGrid>
              <a:tr h="515849">
                <a:tc gridSpan="2">
                  <a:txBody>
                    <a:bodyPr/>
                    <a:lstStyle/>
                    <a:p>
                      <a:pPr algn="ctr"/>
                      <a:r>
                        <a:rPr kumimoji="1" lang="en-US" altLang="ja-JP" sz="1600" dirty="0" smtClean="0">
                          <a:solidFill>
                            <a:schemeClr val="bg1"/>
                          </a:solidFill>
                          <a:latin typeface="Calibri" panose="020F0502020204030204" pitchFamily="34" charset="0"/>
                          <a:ea typeface="Yu Gothic UI Semibold" panose="020B0700000000000000" pitchFamily="50" charset="-128"/>
                          <a:cs typeface="Calibri" panose="020F0502020204030204" pitchFamily="34" charset="0"/>
                        </a:rPr>
                        <a:t>Items</a:t>
                      </a:r>
                      <a:endParaRPr kumimoji="1" lang="ja-JP" altLang="en-US" sz="1600" dirty="0">
                        <a:solidFill>
                          <a:schemeClr val="bg1"/>
                        </a:solidFill>
                        <a:latin typeface="Calibri" panose="020F0502020204030204" pitchFamily="34" charset="0"/>
                        <a:ea typeface="Yu Gothic UI Semibold" panose="020B0700000000000000" pitchFamily="50" charset="-128"/>
                        <a:cs typeface="Calibri" panose="020F0502020204030204" pitchFamily="34" charset="0"/>
                      </a:endParaRPr>
                    </a:p>
                  </a:txBody>
                  <a:tcPr/>
                </a:tc>
                <a:tc hMerge="1">
                  <a:txBody>
                    <a:bodyPr/>
                    <a:lstStyle/>
                    <a:p>
                      <a:endParaRPr kumimoji="1" lang="ja-JP" altLang="en-US" sz="1400" dirty="0"/>
                    </a:p>
                  </a:txBody>
                  <a:tcPr/>
                </a:tc>
                <a:extLst>
                  <a:ext uri="{0D108BD9-81ED-4DB2-BD59-A6C34878D82A}">
                    <a16:rowId xmlns:a16="http://schemas.microsoft.com/office/drawing/2014/main" val="2119544521"/>
                  </a:ext>
                </a:extLst>
              </a:tr>
              <a:tr h="1416516">
                <a:tc>
                  <a:txBody>
                    <a:bodyPr/>
                    <a:lstStyle/>
                    <a:p>
                      <a:pPr marL="0" marR="0" lvl="0" indent="0" algn="l" defTabSz="609585" rtl="0" eaLnBrk="1" fontAlgn="auto" latinLnBrk="0" hangingPunct="1">
                        <a:lnSpc>
                          <a:spcPct val="100000"/>
                        </a:lnSpc>
                        <a:spcBef>
                          <a:spcPct val="2000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Calibri" panose="020F0502020204030204" pitchFamily="34" charset="0"/>
                          <a:ea typeface="ＭＳ Ｐゴシック" panose="020B0600070205080204" pitchFamily="50" charset="-128"/>
                          <a:cs typeface="Calibri" panose="020F0502020204030204" pitchFamily="34" charset="0"/>
                        </a:rPr>
                        <a:t>1. New Product Support </a:t>
                      </a:r>
                      <a:endParaRPr kumimoji="0" lang="en-US" altLang="ja-JP" sz="1200" b="0" i="0" u="none" strike="noStrike" kern="1200" cap="none" spc="0" normalizeH="0" baseline="0" noProof="0" dirty="0">
                        <a:ln>
                          <a:noFill/>
                        </a:ln>
                        <a:solidFill>
                          <a:schemeClr val="tx1"/>
                        </a:solidFill>
                        <a:effectLst/>
                        <a:uLnTx/>
                        <a:uFillTx/>
                        <a:latin typeface="Calibri" panose="020F0502020204030204" pitchFamily="34" charset="0"/>
                        <a:ea typeface="ＭＳ Ｐゴシック" panose="020B0600070205080204" pitchFamily="50" charset="-128"/>
                        <a:cs typeface="Calibri" panose="020F050202020403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ja-JP" sz="1200" b="1" dirty="0" smtClean="0">
                          <a:solidFill>
                            <a:schemeClr val="tx1"/>
                          </a:solidFill>
                          <a:latin typeface="Calibri" panose="020F0502020204030204" pitchFamily="34" charset="0"/>
                          <a:cs typeface="Calibri" panose="020F0502020204030204" pitchFamily="34" charset="0"/>
                        </a:rPr>
                        <a:t>New</a:t>
                      </a:r>
                      <a:r>
                        <a:rPr lang="fr-FR" altLang="ja-JP" sz="1200" b="1" baseline="0" dirty="0" smtClean="0">
                          <a:solidFill>
                            <a:schemeClr val="tx1"/>
                          </a:solidFill>
                          <a:latin typeface="Calibri" panose="020F0502020204030204" pitchFamily="34" charset="0"/>
                          <a:cs typeface="Calibri" panose="020F0502020204030204" pitchFamily="34" charset="0"/>
                        </a:rPr>
                        <a:t> </a:t>
                      </a:r>
                      <a:r>
                        <a:rPr lang="fr-FR" altLang="ja-JP" sz="1200" b="1" dirty="0" smtClean="0">
                          <a:solidFill>
                            <a:schemeClr val="tx1"/>
                          </a:solidFill>
                          <a:latin typeface="Calibri" panose="020F0502020204030204" pitchFamily="34" charset="0"/>
                          <a:cs typeface="Calibri" panose="020F0502020204030204" pitchFamily="34" charset="0"/>
                        </a:rPr>
                        <a:t>U-series camera</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ja-JP" sz="1050" b="0" dirty="0" smtClean="0">
                          <a:solidFill>
                            <a:schemeClr val="tx1"/>
                          </a:solidFill>
                          <a:latin typeface="Calibri" panose="020F0502020204030204" pitchFamily="34" charset="0"/>
                          <a:cs typeface="Calibri" panose="020F0502020204030204" pitchFamily="34" charset="0"/>
                        </a:rPr>
                        <a:t>       WV-U1130A, U1132A, U1142A, U1532LA, U1542LA,</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ja-JP" sz="1050" b="0" dirty="0" smtClean="0">
                          <a:solidFill>
                            <a:schemeClr val="tx1"/>
                          </a:solidFill>
                          <a:latin typeface="Calibri" panose="020F0502020204030204" pitchFamily="34" charset="0"/>
                          <a:cs typeface="Calibri" panose="020F0502020204030204" pitchFamily="34" charset="0"/>
                        </a:rPr>
                        <a:t>               U2130LA, U2132LA, U2140LA, U2142LA, U2530LA, U2532LA, U2540LA, U2542LA</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ja-JP" sz="1050" b="0" dirty="0" smtClean="0">
                        <a:solidFill>
                          <a:schemeClr val="tx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ja-JP" sz="1200" b="1" dirty="0" smtClean="0">
                          <a:solidFill>
                            <a:schemeClr val="tx1"/>
                          </a:solidFill>
                          <a:latin typeface="Calibri" panose="020F0502020204030204" pitchFamily="34" charset="0"/>
                          <a:cs typeface="Calibri" panose="020F0502020204030204" pitchFamily="34" charset="0"/>
                        </a:rPr>
                        <a:t>i-PRO</a:t>
                      </a:r>
                      <a:r>
                        <a:rPr lang="fr-FR" altLang="ja-JP" sz="1200" b="1" baseline="0" dirty="0" smtClean="0">
                          <a:solidFill>
                            <a:schemeClr val="tx1"/>
                          </a:solidFill>
                          <a:latin typeface="Calibri" panose="020F0502020204030204" pitchFamily="34" charset="0"/>
                          <a:cs typeface="Calibri" panose="020F0502020204030204" pitchFamily="34" charset="0"/>
                        </a:rPr>
                        <a:t> S series camera with AI engine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ja-JP" sz="1200" b="0" baseline="0" dirty="0" smtClean="0">
                          <a:solidFill>
                            <a:schemeClr val="tx1"/>
                          </a:solidFill>
                          <a:latin typeface="Calibri" panose="020F0502020204030204" pitchFamily="34" charset="0"/>
                          <a:cs typeface="Calibri" panose="020F0502020204030204" pitchFamily="34" charset="0"/>
                        </a:rPr>
                        <a:t>      </a:t>
                      </a:r>
                      <a:r>
                        <a:rPr lang="fr-FR" altLang="ja-JP" sz="1050" b="0" baseline="0" dirty="0" smtClean="0">
                          <a:solidFill>
                            <a:schemeClr val="tx1"/>
                          </a:solidFill>
                          <a:latin typeface="Calibri" panose="020F0502020204030204" pitchFamily="34" charset="0"/>
                          <a:cs typeface="Calibri" panose="020F0502020204030204" pitchFamily="34" charset="0"/>
                        </a:rPr>
                        <a:t>WV-S1536L, WV-S1536LN, WV-S2536L, WV-S2536LN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ja-JP" sz="1050" b="0" baseline="0" dirty="0" smtClean="0">
                        <a:solidFill>
                          <a:schemeClr val="tx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ja-JP" sz="1200" b="1" dirty="0" smtClean="0">
                          <a:solidFill>
                            <a:schemeClr val="tx1"/>
                          </a:solidFill>
                          <a:latin typeface="Calibri" panose="020F0502020204030204" pitchFamily="34" charset="0"/>
                          <a:cs typeface="Calibri" panose="020F0502020204030204" pitchFamily="34" charset="0"/>
                        </a:rPr>
                        <a:t>NX series Recorder  </a:t>
                      </a:r>
                      <a:r>
                        <a:rPr lang="fr-FR" altLang="ja-JP" sz="1200" b="0" dirty="0" smtClean="0">
                          <a:solidFill>
                            <a:schemeClr val="tx1"/>
                          </a:solidFill>
                          <a:latin typeface="Calibri" panose="020F0502020204030204" pitchFamily="34" charset="0"/>
                          <a:cs typeface="Calibri" panose="020F0502020204030204" pitchFamily="34" charset="0"/>
                        </a:rPr>
                        <a:t>(WJ-NX400/300/200/100) - V4.50</a:t>
                      </a:r>
                      <a:endParaRPr lang="en-US" altLang="ja-JP" sz="1200" dirty="0" smtClean="0">
                        <a:solidFill>
                          <a:schemeClr val="tx1"/>
                        </a:solidFill>
                        <a:latin typeface="Calibri" panose="020F0502020204030204" pitchFamily="34" charset="0"/>
                        <a:ea typeface="Yu Gothic UI" panose="020B0500000000000000" pitchFamily="50" charset="-128"/>
                        <a:cs typeface="Calibri" panose="020F0502020204030204" pitchFamily="34" charset="0"/>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3182560"/>
                  </a:ext>
                </a:extLst>
              </a:tr>
              <a:tr h="583410">
                <a:tc>
                  <a:txBody>
                    <a:bodyPr/>
                    <a:lstStyle/>
                    <a:p>
                      <a:pPr marL="0" marR="0" lvl="0" indent="0" algn="l" defTabSz="457189" rtl="0" eaLnBrk="1" fontAlgn="base" latinLnBrk="0" hangingPunct="1">
                        <a:lnSpc>
                          <a:spcPct val="100000"/>
                        </a:lnSpc>
                        <a:spcBef>
                          <a:spcPct val="0"/>
                        </a:spcBef>
                        <a:spcAft>
                          <a:spcPct val="0"/>
                        </a:spcAft>
                        <a:buClrTx/>
                        <a:buSzTx/>
                        <a:buFontTx/>
                        <a:buNone/>
                        <a:tabLst/>
                        <a:defRPr/>
                      </a:pPr>
                      <a:r>
                        <a:rPr lang="en-GB" altLang="ja-JP" sz="1200" b="0" dirty="0" smtClean="0">
                          <a:solidFill>
                            <a:schemeClr val="tx1"/>
                          </a:solidFill>
                          <a:latin typeface="Calibri" panose="020F0502020204030204" pitchFamily="34" charset="0"/>
                          <a:ea typeface="Yu Gothic UI Semibold" panose="020B0700000000000000" pitchFamily="50" charset="-128"/>
                          <a:cs typeface="Calibri" panose="020F0502020204030204" pitchFamily="34" charset="0"/>
                        </a:rPr>
                        <a:t>2. </a:t>
                      </a:r>
                      <a:r>
                        <a:rPr lang="en-US" altLang="ja-JP" sz="1200" b="0" dirty="0" smtClean="0">
                          <a:solidFill>
                            <a:schemeClr val="tx1"/>
                          </a:solidFill>
                          <a:latin typeface="Calibri" panose="020F0502020204030204" pitchFamily="34" charset="0"/>
                          <a:ea typeface="Yu Gothic UI Semibold" panose="020B0700000000000000" pitchFamily="50" charset="-128"/>
                          <a:cs typeface="Calibri" panose="020F0502020204030204" pitchFamily="34" charset="0"/>
                        </a:rPr>
                        <a:t>Request from the market</a:t>
                      </a:r>
                      <a:endParaRPr lang="ja-JP" altLang="en-US" sz="1200" b="0" dirty="0" smtClean="0">
                        <a:solidFill>
                          <a:schemeClr val="tx1"/>
                        </a:solidFill>
                        <a:latin typeface="Calibri" panose="020F0502020204030204" pitchFamily="34" charset="0"/>
                        <a:ea typeface="Yu Gothic UI Semibold" panose="020B0700000000000000" pitchFamily="50" charset="-128"/>
                        <a:cs typeface="Calibri" panose="020F0502020204030204" pitchFamily="34" charset="0"/>
                      </a:endParaRPr>
                    </a:p>
                  </a:txBody>
                  <a:tcPr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ja-JP" sz="1200" dirty="0" smtClean="0">
                          <a:latin typeface="Calibri" panose="020F0502020204030204" pitchFamily="34" charset="0"/>
                          <a:ea typeface="Meiryo UI" panose="020B0604030504040204" pitchFamily="50" charset="-128"/>
                          <a:cs typeface="Calibri" panose="020F0502020204030204" pitchFamily="34" charset="0"/>
                        </a:rPr>
                        <a:t>The message ID for No.1-4 of Extension software alarms can be changed.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GB" altLang="ja-JP" sz="1100" b="0" dirty="0" smtClean="0">
                          <a:solidFill>
                            <a:schemeClr val="tx1"/>
                          </a:solidFill>
                          <a:latin typeface="Calibri" panose="020F0502020204030204" pitchFamily="34" charset="0"/>
                          <a:ea typeface="Meiryo UI" panose="020B0604030504040204" pitchFamily="50" charset="-128"/>
                          <a:cs typeface="Calibri" panose="020F0502020204030204" pitchFamily="34" charset="0"/>
                        </a:rPr>
                        <a:t>(Separation of search item name "AI-VMD / </a:t>
                      </a:r>
                      <a:r>
                        <a:rPr kumimoji="1" lang="en-GB" altLang="ja-JP" sz="1100" b="0" dirty="0" err="1" smtClean="0">
                          <a:solidFill>
                            <a:schemeClr val="tx1"/>
                          </a:solidFill>
                          <a:latin typeface="Calibri" panose="020F0502020204030204" pitchFamily="34" charset="0"/>
                          <a:ea typeface="Meiryo UI" panose="020B0604030504040204" pitchFamily="50" charset="-128"/>
                          <a:cs typeface="Calibri" panose="020F0502020204030204" pitchFamily="34" charset="0"/>
                        </a:rPr>
                        <a:t>i</a:t>
                      </a:r>
                      <a:r>
                        <a:rPr kumimoji="1" lang="en-GB" altLang="ja-JP" sz="1100" b="0" dirty="0" smtClean="0">
                          <a:solidFill>
                            <a:schemeClr val="tx1"/>
                          </a:solidFill>
                          <a:latin typeface="Calibri" panose="020F0502020204030204" pitchFamily="34" charset="0"/>
                          <a:ea typeface="Meiryo UI" panose="020B0604030504040204" pitchFamily="50" charset="-128"/>
                          <a:cs typeface="Calibri" panose="020F0502020204030204" pitchFamily="34" charset="0"/>
                        </a:rPr>
                        <a:t>-VMD (HD600)“)</a:t>
                      </a:r>
                      <a:endParaRPr kumimoji="1" lang="ja-JP" altLang="en-US" sz="1100" b="0" dirty="0">
                        <a:solidFill>
                          <a:schemeClr val="tx1"/>
                        </a:solidFill>
                        <a:latin typeface="Calibri" panose="020F0502020204030204" pitchFamily="34" charset="0"/>
                        <a:ea typeface="Meiryo UI" panose="020B0604030504040204" pitchFamily="50" charset="-128"/>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22680116"/>
                  </a:ext>
                </a:extLst>
              </a:tr>
            </a:tbl>
          </a:graphicData>
        </a:graphic>
      </p:graphicFrame>
    </p:spTree>
    <p:extLst>
      <p:ext uri="{BB962C8B-B14F-4D97-AF65-F5344CB8AC3E}">
        <p14:creationId xmlns:p14="http://schemas.microsoft.com/office/powerpoint/2010/main" val="2110746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4"/>
          <p:cNvSpPr txBox="1">
            <a:spLocks/>
          </p:cNvSpPr>
          <p:nvPr/>
        </p:nvSpPr>
        <p:spPr>
          <a:xfrm>
            <a:off x="280329" y="70060"/>
            <a:ext cx="8464073" cy="531226"/>
          </a:xfrm>
          <a:prstGeom prst="rect">
            <a:avLst/>
          </a:prstGeom>
        </p:spPr>
        <p:txBody>
          <a:bodyPr vert="horz" lIns="91440" tIns="45720" rIns="91440" bIns="45720" rtlCol="0" anchor="ctr">
            <a:noAutofit/>
          </a:bodyPr>
          <a:lstStyle>
            <a:lvl1pPr algn="ctr" defTabSz="342900" rtl="0" eaLnBrk="0" fontAlgn="base" hangingPunct="0">
              <a:spcBef>
                <a:spcPct val="0"/>
              </a:spcBef>
              <a:spcAft>
                <a:spcPct val="0"/>
              </a:spcAft>
              <a:defRPr kumimoji="1" sz="18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vl2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9pPr>
          </a:lstStyle>
          <a:p>
            <a:pPr algn="l">
              <a:lnSpc>
                <a:spcPts val="2000"/>
              </a:lnSpc>
              <a:defRPr/>
            </a:pPr>
            <a:r>
              <a:rPr lang="en-GB" altLang="ja-JP" sz="2400" dirty="0" smtClean="0">
                <a:latin typeface="Calibri" panose="020F0502020204030204" pitchFamily="34" charset="0"/>
                <a:cs typeface="Calibri" panose="020F0502020204030204" pitchFamily="34" charset="0"/>
              </a:rPr>
              <a:t>Extension software alarms</a:t>
            </a:r>
            <a:endParaRPr lang="en-GB" altLang="ja-JP" sz="2400" dirty="0">
              <a:latin typeface="Calibri" panose="020F0502020204030204" pitchFamily="34" charset="0"/>
              <a:ea typeface="Yu Gothic UI" panose="020B0500000000000000" pitchFamily="50" charset="-128"/>
              <a:cs typeface="Calibri" panose="020F0502020204030204" pitchFamily="34" charset="0"/>
            </a:endParaRPr>
          </a:p>
        </p:txBody>
      </p:sp>
      <p:sp>
        <p:nvSpPr>
          <p:cNvPr id="13" name="テキスト ボックス 12"/>
          <p:cNvSpPr txBox="1"/>
          <p:nvPr/>
        </p:nvSpPr>
        <p:spPr>
          <a:xfrm>
            <a:off x="83133" y="1170335"/>
            <a:ext cx="1455387" cy="612000"/>
          </a:xfrm>
          <a:prstGeom prst="rect">
            <a:avLst/>
          </a:prstGeom>
          <a:solidFill>
            <a:schemeClr val="accent5"/>
          </a:solidFill>
        </p:spPr>
        <p:txBody>
          <a:bodyPr wrap="none" rtlCol="0" anchor="ctr">
            <a:noAutofit/>
          </a:bodyPr>
          <a:lstStyle/>
          <a:p>
            <a:pPr algn="ctr"/>
            <a:r>
              <a:rPr lang="en-US" altLang="ja-JP" dirty="0">
                <a:solidFill>
                  <a:schemeClr val="bg1"/>
                </a:solidFill>
                <a:latin typeface="Calibri" panose="020F0502020204030204" pitchFamily="34" charset="0"/>
                <a:cs typeface="Calibri" panose="020F0502020204030204" pitchFamily="34" charset="0"/>
              </a:rPr>
              <a:t>Improvement</a:t>
            </a:r>
          </a:p>
        </p:txBody>
      </p:sp>
      <p:sp>
        <p:nvSpPr>
          <p:cNvPr id="14" name="テキスト プレースホルダー 14"/>
          <p:cNvSpPr txBox="1">
            <a:spLocks/>
          </p:cNvSpPr>
          <p:nvPr/>
        </p:nvSpPr>
        <p:spPr>
          <a:xfrm>
            <a:off x="1592985" y="1170037"/>
            <a:ext cx="7453530" cy="612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00000"/>
              </a:lnSpc>
              <a:spcBef>
                <a:spcPts val="0"/>
              </a:spcBef>
              <a:spcAft>
                <a:spcPts val="0"/>
              </a:spcAft>
              <a:buNone/>
              <a:defRPr/>
            </a:pPr>
            <a:r>
              <a:rPr lang="en-GB" altLang="ja-JP" sz="1600" dirty="0" smtClean="0">
                <a:latin typeface="Calibri" panose="020F0502020204030204" pitchFamily="34" charset="0"/>
                <a:ea typeface="Meiryo UI" panose="020B0604030504040204" pitchFamily="50" charset="-128"/>
                <a:cs typeface="Calibri" panose="020F0502020204030204" pitchFamily="34" charset="0"/>
              </a:rPr>
              <a:t>The message ID for No.1-4 of Extension software alarms can be changed to 32 to 175 in decimal.</a:t>
            </a:r>
            <a:endParaRPr lang="ja-JP" altLang="en-US" sz="1600" dirty="0">
              <a:latin typeface="Calibri" panose="020F0502020204030204" pitchFamily="34" charset="0"/>
              <a:ea typeface="Meiryo UI" panose="020B0604030504040204" pitchFamily="50" charset="-128"/>
              <a:cs typeface="Calibri" panose="020F0502020204030204" pitchFamily="34" charset="0"/>
            </a:endParaRPr>
          </a:p>
        </p:txBody>
      </p:sp>
      <p:sp>
        <p:nvSpPr>
          <p:cNvPr id="15" name="テキスト ボックス 14"/>
          <p:cNvSpPr txBox="1"/>
          <p:nvPr/>
        </p:nvSpPr>
        <p:spPr>
          <a:xfrm>
            <a:off x="83130" y="659145"/>
            <a:ext cx="1455387" cy="469344"/>
          </a:xfrm>
          <a:prstGeom prst="rect">
            <a:avLst/>
          </a:prstGeom>
          <a:solidFill>
            <a:schemeClr val="accent5"/>
          </a:solidFill>
        </p:spPr>
        <p:txBody>
          <a:bodyPr wrap="none" rtlCol="0" anchor="ctr">
            <a:noAutofit/>
          </a:bodyPr>
          <a:lstStyle/>
          <a:p>
            <a:pPr algn="ctr">
              <a:lnSpc>
                <a:spcPts val="1800"/>
              </a:lnSpc>
            </a:pPr>
            <a:r>
              <a:rPr kumimoji="1" lang="en-US" altLang="ja-JP" dirty="0" smtClean="0">
                <a:solidFill>
                  <a:schemeClr val="bg1"/>
                </a:solidFill>
                <a:latin typeface="Calibri" panose="020F0502020204030204" pitchFamily="34" charset="0"/>
                <a:cs typeface="Calibri" panose="020F0502020204030204" pitchFamily="34" charset="0"/>
              </a:rPr>
              <a:t>Target</a:t>
            </a:r>
          </a:p>
          <a:p>
            <a:pPr algn="ctr">
              <a:lnSpc>
                <a:spcPts val="1800"/>
              </a:lnSpc>
            </a:pPr>
            <a:r>
              <a:rPr lang="en-US" altLang="ja-JP" dirty="0" smtClean="0">
                <a:solidFill>
                  <a:schemeClr val="bg1"/>
                </a:solidFill>
                <a:latin typeface="Calibri" panose="020F0502020204030204" pitchFamily="34" charset="0"/>
                <a:cs typeface="Calibri" panose="020F0502020204030204" pitchFamily="34" charset="0"/>
              </a:rPr>
              <a:t>Product</a:t>
            </a:r>
            <a:endParaRPr kumimoji="1" lang="ja-JP" altLang="en-US" dirty="0">
              <a:solidFill>
                <a:schemeClr val="bg1"/>
              </a:solidFill>
              <a:latin typeface="Calibri" panose="020F0502020204030204" pitchFamily="34" charset="0"/>
              <a:cs typeface="Calibri" panose="020F0502020204030204" pitchFamily="34" charset="0"/>
            </a:endParaRPr>
          </a:p>
        </p:txBody>
      </p:sp>
      <p:sp>
        <p:nvSpPr>
          <p:cNvPr id="16" name="テキスト ボックス 15"/>
          <p:cNvSpPr txBox="1"/>
          <p:nvPr/>
        </p:nvSpPr>
        <p:spPr>
          <a:xfrm>
            <a:off x="6334817" y="659145"/>
            <a:ext cx="1455387" cy="469344"/>
          </a:xfrm>
          <a:prstGeom prst="rect">
            <a:avLst/>
          </a:prstGeom>
          <a:solidFill>
            <a:schemeClr val="accent5"/>
          </a:solidFill>
        </p:spPr>
        <p:txBody>
          <a:bodyPr wrap="none" rtlCol="0" anchor="ctr">
            <a:noAutofit/>
          </a:bodyPr>
          <a:lstStyle/>
          <a:p>
            <a:pPr algn="ctr"/>
            <a:r>
              <a:rPr kumimoji="1" lang="en-US" altLang="ja-JP" dirty="0" smtClean="0">
                <a:solidFill>
                  <a:schemeClr val="bg1"/>
                </a:solidFill>
                <a:latin typeface="Calibri" panose="020F0502020204030204" pitchFamily="34" charset="0"/>
                <a:cs typeface="Calibri" panose="020F0502020204030204" pitchFamily="34" charset="0"/>
              </a:rPr>
              <a:t>Version</a:t>
            </a:r>
            <a:endParaRPr kumimoji="1" lang="ja-JP" altLang="en-US" dirty="0">
              <a:solidFill>
                <a:schemeClr val="bg1"/>
              </a:solidFill>
              <a:latin typeface="Calibri" panose="020F0502020204030204" pitchFamily="34" charset="0"/>
              <a:cs typeface="Calibri" panose="020F0502020204030204" pitchFamily="34" charset="0"/>
            </a:endParaRPr>
          </a:p>
        </p:txBody>
      </p:sp>
      <p:sp>
        <p:nvSpPr>
          <p:cNvPr id="17" name="テキスト プレースホルダー 14"/>
          <p:cNvSpPr txBox="1">
            <a:spLocks/>
          </p:cNvSpPr>
          <p:nvPr/>
        </p:nvSpPr>
        <p:spPr>
          <a:xfrm>
            <a:off x="7831238" y="659145"/>
            <a:ext cx="1215277" cy="466795"/>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en-US" altLang="ja-JP" sz="1600" dirty="0" smtClean="0">
                <a:latin typeface="Calibri" panose="020F0502020204030204" pitchFamily="34" charset="0"/>
                <a:cs typeface="Calibri" panose="020F0502020204030204" pitchFamily="34" charset="0"/>
              </a:rPr>
              <a:t>V4.3</a:t>
            </a:r>
            <a:endParaRPr lang="en-US" altLang="ja-JP" sz="1600" dirty="0">
              <a:latin typeface="Calibri" panose="020F0502020204030204" pitchFamily="34" charset="0"/>
              <a:cs typeface="Calibri" panose="020F0502020204030204" pitchFamily="34" charset="0"/>
            </a:endParaRPr>
          </a:p>
        </p:txBody>
      </p:sp>
      <p:sp>
        <p:nvSpPr>
          <p:cNvPr id="18" name="テキスト プレースホルダー 14"/>
          <p:cNvSpPr txBox="1">
            <a:spLocks/>
          </p:cNvSpPr>
          <p:nvPr/>
        </p:nvSpPr>
        <p:spPr>
          <a:xfrm>
            <a:off x="1579551" y="659145"/>
            <a:ext cx="4714232" cy="466795"/>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spcAft>
                <a:spcPts val="0"/>
              </a:spcAft>
              <a:buNone/>
              <a:defRPr/>
            </a:pPr>
            <a:r>
              <a:rPr lang="en-US" altLang="ja-JP" sz="1600" dirty="0">
                <a:solidFill>
                  <a:prstClr val="black"/>
                </a:solidFill>
                <a:latin typeface="Calibri" panose="020F0502020204030204" pitchFamily="34" charset="0"/>
                <a:ea typeface="Yu Gothic UI" panose="020B0500000000000000" pitchFamily="50" charset="-128"/>
                <a:cs typeface="Calibri" panose="020F0502020204030204" pitchFamily="34" charset="0"/>
              </a:rPr>
              <a:t>Video Surveillance Software </a:t>
            </a:r>
            <a:r>
              <a:rPr lang="en-US" altLang="ja-JP" sz="1600" dirty="0" smtClean="0">
                <a:solidFill>
                  <a:prstClr val="black"/>
                </a:solidFill>
                <a:latin typeface="Calibri" panose="020F0502020204030204" pitchFamily="34" charset="0"/>
                <a:ea typeface="Yu Gothic UI" panose="020B0500000000000000" pitchFamily="50" charset="-128"/>
                <a:cs typeface="Calibri" panose="020F0502020204030204" pitchFamily="34" charset="0"/>
              </a:rPr>
              <a:t>          [WV-ASM300</a:t>
            </a:r>
            <a:r>
              <a:rPr kumimoji="1" lang="en-US" altLang="ja-JP" sz="1600" b="0" i="0" u="none" strike="noStrike" kern="1200" cap="none" spc="0" normalizeH="0" baseline="0" noProof="0" dirty="0" smtClean="0">
                <a:ln>
                  <a:noFill/>
                </a:ln>
                <a:solidFill>
                  <a:prstClr val="black"/>
                </a:solidFill>
                <a:effectLst/>
                <a:uLnTx/>
                <a:uFillTx/>
                <a:latin typeface="Calibri" panose="020F0502020204030204" pitchFamily="34" charset="0"/>
                <a:ea typeface="Yu Gothic UI" panose="020B0500000000000000" pitchFamily="50" charset="-128"/>
                <a:cs typeface="Calibri" panose="020F0502020204030204" pitchFamily="34" charset="0"/>
              </a:rPr>
              <a:t>]</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Yu Gothic UI" panose="020B0500000000000000" pitchFamily="50" charset="-128"/>
              <a:cs typeface="Calibri" panose="020F0502020204030204" pitchFamily="34" charset="0"/>
            </a:endParaRPr>
          </a:p>
        </p:txBody>
      </p:sp>
      <p:sp>
        <p:nvSpPr>
          <p:cNvPr id="27" name="正方形/長方形 26"/>
          <p:cNvSpPr/>
          <p:nvPr/>
        </p:nvSpPr>
        <p:spPr>
          <a:xfrm>
            <a:off x="3124201" y="1870148"/>
            <a:ext cx="5964936" cy="461665"/>
          </a:xfrm>
          <a:prstGeom prst="rect">
            <a:avLst/>
          </a:prstGeom>
        </p:spPr>
        <p:txBody>
          <a:bodyPr wrap="square">
            <a:spAutoFit/>
          </a:bodyPr>
          <a:lstStyle/>
          <a:p>
            <a:r>
              <a:rPr lang="en-GB" altLang="ja-JP" sz="1200" dirty="0" smtClean="0">
                <a:latin typeface="Calibri" pitchFamily="34" charset="0"/>
                <a:ea typeface="Meiryo UI" panose="020B0604030504040204" pitchFamily="50" charset="-128"/>
                <a:cs typeface="Calibri" pitchFamily="34" charset="0"/>
              </a:rPr>
              <a:t>Until up to V4.2, the message ID was fixed (50,51,52,56) for the Extension software alarms No.1 to No.4 and could not be edited, but from V4.30, the ID here can also be changed.</a:t>
            </a:r>
            <a:endParaRPr lang="en-GB" sz="1200" dirty="0">
              <a:latin typeface="Calibri" pitchFamily="34" charset="0"/>
              <a:cs typeface="Calibri" pitchFamily="34" charset="0"/>
            </a:endParaRPr>
          </a:p>
        </p:txBody>
      </p:sp>
      <p:pic>
        <p:nvPicPr>
          <p:cNvPr id="29" name="図 28"/>
          <p:cNvPicPr>
            <a:picLocks noChangeAspect="1"/>
          </p:cNvPicPr>
          <p:nvPr/>
        </p:nvPicPr>
        <p:blipFill>
          <a:blip r:embed="rId3"/>
          <a:stretch>
            <a:fillRect/>
          </a:stretch>
        </p:blipFill>
        <p:spPr>
          <a:xfrm>
            <a:off x="6076777" y="3550365"/>
            <a:ext cx="2841254" cy="1114922"/>
          </a:xfrm>
          <a:prstGeom prst="rect">
            <a:avLst/>
          </a:prstGeom>
        </p:spPr>
      </p:pic>
      <p:sp>
        <p:nvSpPr>
          <p:cNvPr id="30" name="正方形/長方形 29"/>
          <p:cNvSpPr/>
          <p:nvPr/>
        </p:nvSpPr>
        <p:spPr>
          <a:xfrm>
            <a:off x="3153499" y="3129135"/>
            <a:ext cx="2871018" cy="1692771"/>
          </a:xfrm>
          <a:prstGeom prst="rect">
            <a:avLst/>
          </a:prstGeom>
        </p:spPr>
        <p:txBody>
          <a:bodyPr wrap="square">
            <a:spAutoFit/>
          </a:bodyPr>
          <a:lstStyle/>
          <a:p>
            <a:pPr marL="171450" indent="-171450">
              <a:buFont typeface="Arial" panose="020B0604020202020204" pitchFamily="34" charset="0"/>
              <a:buChar char="•"/>
            </a:pPr>
            <a:r>
              <a:rPr lang="en-GB" sz="1200" dirty="0" smtClean="0"/>
              <a:t>Match the message ID on this setting screen with the message ID received from the camera / recorder. </a:t>
            </a:r>
          </a:p>
          <a:p>
            <a:endParaRPr lang="en-GB" sz="800" dirty="0" smtClean="0"/>
          </a:p>
          <a:p>
            <a:pPr marL="171450" indent="-171450">
              <a:buFont typeface="Arial" panose="020B0604020202020204" pitchFamily="34" charset="0"/>
              <a:buChar char="•"/>
            </a:pPr>
            <a:r>
              <a:rPr lang="en-GB" sz="1200" dirty="0" smtClean="0"/>
              <a:t>Also, match the setting order of each message ID of No. 1 to No. 8 on the Extension software alarm setting screen of the recorder, and No. 1 to No. 8 of this setting screen.</a:t>
            </a:r>
            <a:endParaRPr lang="en-GB" sz="1200" dirty="0"/>
          </a:p>
        </p:txBody>
      </p:sp>
      <p:sp>
        <p:nvSpPr>
          <p:cNvPr id="12290" name="AutoShape 2" descr="mk:@MSITStore:E:\★3-ASM300v4.3\取説+FWv4.3\ASM300v4.3_en.chm::/ImagesExt/image167_382.jpg"/>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2292" name="AutoShape 4" descr="mk:@MSITStore:E:\★3-ASM300v4.3\取説+FWv4.3\ASM300v4.3_en.chm::/ImagesExt/image167_382.jpg"/>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2294" name="AutoShape 6" descr="mk:@MSITStore:E:\★3-ASM300v4.3\取説+FWv4.3\ASM300v4.3_en.chm::/ImagesExt/image167_382.jpg"/>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2" name="図 1"/>
          <p:cNvPicPr>
            <a:picLocks noChangeAspect="1"/>
          </p:cNvPicPr>
          <p:nvPr/>
        </p:nvPicPr>
        <p:blipFill>
          <a:blip r:embed="rId4"/>
          <a:stretch>
            <a:fillRect/>
          </a:stretch>
        </p:blipFill>
        <p:spPr>
          <a:xfrm>
            <a:off x="83133" y="1823585"/>
            <a:ext cx="3041067" cy="2998321"/>
          </a:xfrm>
          <a:prstGeom prst="rect">
            <a:avLst/>
          </a:prstGeom>
        </p:spPr>
      </p:pic>
      <p:sp>
        <p:nvSpPr>
          <p:cNvPr id="3" name="正方形/長方形 2"/>
          <p:cNvSpPr/>
          <p:nvPr/>
        </p:nvSpPr>
        <p:spPr>
          <a:xfrm>
            <a:off x="3153499" y="2414676"/>
            <a:ext cx="5846556" cy="646331"/>
          </a:xfrm>
          <a:prstGeom prst="rect">
            <a:avLst/>
          </a:prstGeom>
        </p:spPr>
        <p:txBody>
          <a:bodyPr wrap="square">
            <a:spAutoFit/>
          </a:bodyPr>
          <a:lstStyle/>
          <a:p>
            <a:r>
              <a:rPr lang="en-GB" sz="1200" dirty="0"/>
              <a:t>As a result, even when there are multiple types of extension software, the user can freely register alarm messages as much as the message ID is assigned, which enables flexible operation.</a:t>
            </a:r>
          </a:p>
        </p:txBody>
      </p:sp>
    </p:spTree>
    <p:extLst>
      <p:ext uri="{BB962C8B-B14F-4D97-AF65-F5344CB8AC3E}">
        <p14:creationId xmlns:p14="http://schemas.microsoft.com/office/powerpoint/2010/main" val="3805296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83133" y="1170335"/>
            <a:ext cx="1455387" cy="612000"/>
          </a:xfrm>
          <a:prstGeom prst="rect">
            <a:avLst/>
          </a:prstGeom>
          <a:solidFill>
            <a:schemeClr val="accent5"/>
          </a:solidFill>
        </p:spPr>
        <p:txBody>
          <a:bodyPr wrap="none" rtlCol="0" anchor="ctr">
            <a:noAutofit/>
          </a:bodyPr>
          <a:lstStyle/>
          <a:p>
            <a:pPr algn="ctr"/>
            <a:r>
              <a:rPr lang="en-US" altLang="ja-JP" dirty="0">
                <a:solidFill>
                  <a:schemeClr val="bg1"/>
                </a:solidFill>
                <a:latin typeface="Calibri" panose="020F0502020204030204" pitchFamily="34" charset="0"/>
                <a:cs typeface="Calibri" panose="020F0502020204030204" pitchFamily="34" charset="0"/>
              </a:rPr>
              <a:t>Improvement</a:t>
            </a:r>
          </a:p>
        </p:txBody>
      </p:sp>
      <p:sp>
        <p:nvSpPr>
          <p:cNvPr id="14" name="テキスト プレースホルダー 14"/>
          <p:cNvSpPr txBox="1">
            <a:spLocks/>
          </p:cNvSpPr>
          <p:nvPr/>
        </p:nvSpPr>
        <p:spPr>
          <a:xfrm>
            <a:off x="1592985" y="1170037"/>
            <a:ext cx="7453530" cy="612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00000"/>
              </a:lnSpc>
              <a:spcBef>
                <a:spcPts val="0"/>
              </a:spcBef>
              <a:spcAft>
                <a:spcPts val="0"/>
              </a:spcAft>
              <a:buNone/>
              <a:defRPr/>
            </a:pPr>
            <a:r>
              <a:rPr lang="en-GB" altLang="ja-JP" sz="1600" dirty="0">
                <a:latin typeface="Calibri" panose="020F0502020204030204" pitchFamily="34" charset="0"/>
                <a:ea typeface="Meiryo UI" panose="020B0604030504040204" pitchFamily="50" charset="-128"/>
                <a:cs typeface="Calibri" panose="020F0502020204030204" pitchFamily="34" charset="0"/>
              </a:rPr>
              <a:t>The search item name "AI-VMD / </a:t>
            </a:r>
            <a:r>
              <a:rPr lang="en-GB" altLang="ja-JP" sz="1600" dirty="0" err="1" smtClean="0">
                <a:latin typeface="Calibri" panose="020F0502020204030204" pitchFamily="34" charset="0"/>
                <a:ea typeface="Meiryo UI" panose="020B0604030504040204" pitchFamily="50" charset="-128"/>
                <a:cs typeface="Calibri" panose="020F0502020204030204" pitchFamily="34" charset="0"/>
              </a:rPr>
              <a:t>i</a:t>
            </a:r>
            <a:r>
              <a:rPr lang="en-GB" altLang="ja-JP" sz="1600" dirty="0" smtClean="0">
                <a:latin typeface="Calibri" panose="020F0502020204030204" pitchFamily="34" charset="0"/>
                <a:ea typeface="Meiryo UI" panose="020B0604030504040204" pitchFamily="50" charset="-128"/>
                <a:cs typeface="Calibri" panose="020F0502020204030204" pitchFamily="34" charset="0"/>
              </a:rPr>
              <a:t>-VMD(HD600</a:t>
            </a:r>
            <a:r>
              <a:rPr lang="en-GB" altLang="ja-JP" sz="1600" dirty="0">
                <a:latin typeface="Calibri" panose="020F0502020204030204" pitchFamily="34" charset="0"/>
                <a:ea typeface="Meiryo UI" panose="020B0604030504040204" pitchFamily="50" charset="-128"/>
                <a:cs typeface="Calibri" panose="020F0502020204030204" pitchFamily="34" charset="0"/>
              </a:rPr>
              <a:t>)" has been divided into </a:t>
            </a:r>
            <a:r>
              <a:rPr lang="en-GB" altLang="ja-JP" sz="1600" dirty="0" smtClean="0">
                <a:latin typeface="Calibri" panose="020F0502020204030204" pitchFamily="34" charset="0"/>
                <a:ea typeface="Meiryo UI" panose="020B0604030504040204" pitchFamily="50" charset="-128"/>
                <a:cs typeface="Calibri" panose="020F0502020204030204" pitchFamily="34" charset="0"/>
              </a:rPr>
              <a:t>“Extension </a:t>
            </a:r>
            <a:r>
              <a:rPr lang="en-GB" altLang="ja-JP" sz="1600" dirty="0">
                <a:latin typeface="Calibri" panose="020F0502020204030204" pitchFamily="34" charset="0"/>
                <a:ea typeface="Meiryo UI" panose="020B0604030504040204" pitchFamily="50" charset="-128"/>
                <a:cs typeface="Calibri" panose="020F0502020204030204" pitchFamily="34" charset="0"/>
              </a:rPr>
              <a:t>software alarm" and "</a:t>
            </a:r>
            <a:r>
              <a:rPr lang="en-GB" altLang="ja-JP" sz="1600" dirty="0" err="1" smtClean="0">
                <a:latin typeface="Calibri" panose="020F0502020204030204" pitchFamily="34" charset="0"/>
                <a:ea typeface="Meiryo UI" panose="020B0604030504040204" pitchFamily="50" charset="-128"/>
                <a:cs typeface="Calibri" panose="020F0502020204030204" pitchFamily="34" charset="0"/>
              </a:rPr>
              <a:t>i</a:t>
            </a:r>
            <a:r>
              <a:rPr lang="en-GB" altLang="ja-JP" sz="1600" dirty="0" smtClean="0">
                <a:latin typeface="Calibri" panose="020F0502020204030204" pitchFamily="34" charset="0"/>
                <a:ea typeface="Meiryo UI" panose="020B0604030504040204" pitchFamily="50" charset="-128"/>
                <a:cs typeface="Calibri" panose="020F0502020204030204" pitchFamily="34" charset="0"/>
              </a:rPr>
              <a:t>-VMD(HD600</a:t>
            </a:r>
            <a:r>
              <a:rPr lang="en-GB" altLang="ja-JP" sz="1600" dirty="0">
                <a:latin typeface="Calibri" panose="020F0502020204030204" pitchFamily="34" charset="0"/>
                <a:ea typeface="Meiryo UI" panose="020B0604030504040204" pitchFamily="50" charset="-128"/>
                <a:cs typeface="Calibri" panose="020F0502020204030204" pitchFamily="34" charset="0"/>
              </a:rPr>
              <a:t>)" to make it easier to understand.</a:t>
            </a:r>
            <a:endParaRPr lang="ja-JP" altLang="en-US" sz="1600" dirty="0">
              <a:latin typeface="Calibri" panose="020F0502020204030204" pitchFamily="34" charset="0"/>
              <a:ea typeface="Meiryo UI" panose="020B0604030504040204" pitchFamily="50" charset="-128"/>
              <a:cs typeface="Calibri" panose="020F0502020204030204" pitchFamily="34" charset="0"/>
            </a:endParaRPr>
          </a:p>
        </p:txBody>
      </p:sp>
      <p:sp>
        <p:nvSpPr>
          <p:cNvPr id="15" name="テキスト ボックス 14"/>
          <p:cNvSpPr txBox="1"/>
          <p:nvPr/>
        </p:nvSpPr>
        <p:spPr>
          <a:xfrm>
            <a:off x="83130" y="659145"/>
            <a:ext cx="1455387" cy="469344"/>
          </a:xfrm>
          <a:prstGeom prst="rect">
            <a:avLst/>
          </a:prstGeom>
          <a:solidFill>
            <a:schemeClr val="accent5"/>
          </a:solidFill>
        </p:spPr>
        <p:txBody>
          <a:bodyPr wrap="none" rtlCol="0" anchor="ctr">
            <a:noAutofit/>
          </a:bodyPr>
          <a:lstStyle/>
          <a:p>
            <a:pPr algn="ctr">
              <a:lnSpc>
                <a:spcPts val="1800"/>
              </a:lnSpc>
            </a:pPr>
            <a:r>
              <a:rPr kumimoji="1" lang="en-US" altLang="ja-JP" dirty="0" smtClean="0">
                <a:solidFill>
                  <a:schemeClr val="bg1"/>
                </a:solidFill>
                <a:latin typeface="Calibri" panose="020F0502020204030204" pitchFamily="34" charset="0"/>
                <a:cs typeface="Calibri" panose="020F0502020204030204" pitchFamily="34" charset="0"/>
              </a:rPr>
              <a:t>Target</a:t>
            </a:r>
          </a:p>
          <a:p>
            <a:pPr algn="ctr">
              <a:lnSpc>
                <a:spcPts val="1800"/>
              </a:lnSpc>
            </a:pPr>
            <a:r>
              <a:rPr lang="en-US" altLang="ja-JP" dirty="0" smtClean="0">
                <a:solidFill>
                  <a:schemeClr val="bg1"/>
                </a:solidFill>
                <a:latin typeface="Calibri" panose="020F0502020204030204" pitchFamily="34" charset="0"/>
                <a:cs typeface="Calibri" panose="020F0502020204030204" pitchFamily="34" charset="0"/>
              </a:rPr>
              <a:t>Product</a:t>
            </a:r>
            <a:endParaRPr kumimoji="1" lang="ja-JP" altLang="en-US" dirty="0">
              <a:solidFill>
                <a:schemeClr val="bg1"/>
              </a:solidFill>
              <a:latin typeface="Calibri" panose="020F0502020204030204" pitchFamily="34" charset="0"/>
              <a:cs typeface="Calibri" panose="020F0502020204030204" pitchFamily="34" charset="0"/>
            </a:endParaRPr>
          </a:p>
        </p:txBody>
      </p:sp>
      <p:sp>
        <p:nvSpPr>
          <p:cNvPr id="16" name="テキスト ボックス 15"/>
          <p:cNvSpPr txBox="1"/>
          <p:nvPr/>
        </p:nvSpPr>
        <p:spPr>
          <a:xfrm>
            <a:off x="6334817" y="659145"/>
            <a:ext cx="1455387" cy="469344"/>
          </a:xfrm>
          <a:prstGeom prst="rect">
            <a:avLst/>
          </a:prstGeom>
          <a:solidFill>
            <a:schemeClr val="accent5"/>
          </a:solidFill>
        </p:spPr>
        <p:txBody>
          <a:bodyPr wrap="none" rtlCol="0" anchor="ctr">
            <a:noAutofit/>
          </a:bodyPr>
          <a:lstStyle/>
          <a:p>
            <a:pPr algn="ctr"/>
            <a:r>
              <a:rPr kumimoji="1" lang="en-US" altLang="ja-JP" dirty="0" smtClean="0">
                <a:solidFill>
                  <a:schemeClr val="bg1"/>
                </a:solidFill>
                <a:latin typeface="Calibri" panose="020F0502020204030204" pitchFamily="34" charset="0"/>
                <a:cs typeface="Calibri" panose="020F0502020204030204" pitchFamily="34" charset="0"/>
              </a:rPr>
              <a:t>Version</a:t>
            </a:r>
            <a:endParaRPr kumimoji="1" lang="ja-JP" altLang="en-US" dirty="0">
              <a:solidFill>
                <a:schemeClr val="bg1"/>
              </a:solidFill>
              <a:latin typeface="Calibri" panose="020F0502020204030204" pitchFamily="34" charset="0"/>
              <a:cs typeface="Calibri" panose="020F0502020204030204" pitchFamily="34" charset="0"/>
            </a:endParaRPr>
          </a:p>
        </p:txBody>
      </p:sp>
      <p:sp>
        <p:nvSpPr>
          <p:cNvPr id="17" name="テキスト プレースホルダー 14"/>
          <p:cNvSpPr txBox="1">
            <a:spLocks/>
          </p:cNvSpPr>
          <p:nvPr/>
        </p:nvSpPr>
        <p:spPr>
          <a:xfrm>
            <a:off x="7831238" y="659145"/>
            <a:ext cx="1215277" cy="466795"/>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en-US" altLang="ja-JP" sz="1600" dirty="0" smtClean="0">
                <a:latin typeface="Calibri" panose="020F0502020204030204" pitchFamily="34" charset="0"/>
                <a:cs typeface="Calibri" panose="020F0502020204030204" pitchFamily="34" charset="0"/>
              </a:rPr>
              <a:t>V4.3</a:t>
            </a:r>
            <a:endParaRPr lang="en-US" altLang="ja-JP" sz="1600" dirty="0">
              <a:latin typeface="Calibri" panose="020F0502020204030204" pitchFamily="34" charset="0"/>
              <a:cs typeface="Calibri" panose="020F0502020204030204" pitchFamily="34" charset="0"/>
            </a:endParaRPr>
          </a:p>
        </p:txBody>
      </p:sp>
      <p:sp>
        <p:nvSpPr>
          <p:cNvPr id="18" name="テキスト プレースホルダー 14"/>
          <p:cNvSpPr txBox="1">
            <a:spLocks/>
          </p:cNvSpPr>
          <p:nvPr/>
        </p:nvSpPr>
        <p:spPr>
          <a:xfrm>
            <a:off x="1579551" y="659145"/>
            <a:ext cx="4714232" cy="466795"/>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spcAft>
                <a:spcPts val="0"/>
              </a:spcAft>
              <a:buNone/>
              <a:defRPr/>
            </a:pPr>
            <a:r>
              <a:rPr lang="en-US" altLang="ja-JP" sz="1600" dirty="0">
                <a:solidFill>
                  <a:prstClr val="black"/>
                </a:solidFill>
                <a:latin typeface="Calibri" panose="020F0502020204030204" pitchFamily="34" charset="0"/>
                <a:ea typeface="Yu Gothic UI" panose="020B0500000000000000" pitchFamily="50" charset="-128"/>
                <a:cs typeface="Calibri" panose="020F0502020204030204" pitchFamily="34" charset="0"/>
              </a:rPr>
              <a:t>Video Surveillance Software </a:t>
            </a:r>
            <a:r>
              <a:rPr lang="en-US" altLang="ja-JP" sz="1600" dirty="0" smtClean="0">
                <a:solidFill>
                  <a:prstClr val="black"/>
                </a:solidFill>
                <a:latin typeface="Calibri" panose="020F0502020204030204" pitchFamily="34" charset="0"/>
                <a:ea typeface="Yu Gothic UI" panose="020B0500000000000000" pitchFamily="50" charset="-128"/>
                <a:cs typeface="Calibri" panose="020F0502020204030204" pitchFamily="34" charset="0"/>
              </a:rPr>
              <a:t>          [WV-ASM300</a:t>
            </a:r>
            <a:r>
              <a:rPr kumimoji="1" lang="en-US" altLang="ja-JP" sz="1600" b="0" i="0" u="none" strike="noStrike" kern="1200" cap="none" spc="0" normalizeH="0" baseline="0" noProof="0" dirty="0" smtClean="0">
                <a:ln>
                  <a:noFill/>
                </a:ln>
                <a:solidFill>
                  <a:prstClr val="black"/>
                </a:solidFill>
                <a:effectLst/>
                <a:uLnTx/>
                <a:uFillTx/>
                <a:latin typeface="Calibri" panose="020F0502020204030204" pitchFamily="34" charset="0"/>
                <a:ea typeface="Yu Gothic UI" panose="020B0500000000000000" pitchFamily="50" charset="-128"/>
                <a:cs typeface="Calibri" panose="020F0502020204030204" pitchFamily="34" charset="0"/>
              </a:rPr>
              <a:t>]</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Yu Gothic UI" panose="020B0500000000000000" pitchFamily="50" charset="-128"/>
              <a:cs typeface="Calibri" panose="020F0502020204030204" pitchFamily="34" charset="0"/>
            </a:endParaRPr>
          </a:p>
        </p:txBody>
      </p:sp>
      <p:sp>
        <p:nvSpPr>
          <p:cNvPr id="23" name="タイトル 4"/>
          <p:cNvSpPr txBox="1">
            <a:spLocks/>
          </p:cNvSpPr>
          <p:nvPr/>
        </p:nvSpPr>
        <p:spPr>
          <a:xfrm>
            <a:off x="280329" y="70060"/>
            <a:ext cx="8464073" cy="531226"/>
          </a:xfrm>
          <a:prstGeom prst="rect">
            <a:avLst/>
          </a:prstGeom>
        </p:spPr>
        <p:txBody>
          <a:bodyPr vert="horz" lIns="91440" tIns="45720" rIns="91440" bIns="45720" rtlCol="0" anchor="ctr">
            <a:noAutofit/>
          </a:bodyPr>
          <a:lstStyle>
            <a:lvl1pPr algn="ctr" defTabSz="342900" rtl="0" eaLnBrk="0" fontAlgn="base" hangingPunct="0">
              <a:spcBef>
                <a:spcPct val="0"/>
              </a:spcBef>
              <a:spcAft>
                <a:spcPct val="0"/>
              </a:spcAft>
              <a:defRPr kumimoji="1" sz="18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vl2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9pPr>
          </a:lstStyle>
          <a:p>
            <a:pPr algn="l">
              <a:lnSpc>
                <a:spcPts val="2000"/>
              </a:lnSpc>
              <a:defRPr/>
            </a:pPr>
            <a:r>
              <a:rPr lang="en-GB" altLang="ja-JP" sz="2400" dirty="0" smtClean="0">
                <a:latin typeface="Calibri" panose="020F0502020204030204" pitchFamily="34" charset="0"/>
                <a:cs typeface="Calibri" panose="020F0502020204030204" pitchFamily="34" charset="0"/>
              </a:rPr>
              <a:t>Extension software alarms</a:t>
            </a:r>
            <a:endParaRPr lang="en-GB" altLang="ja-JP" sz="2400" dirty="0">
              <a:latin typeface="Calibri" panose="020F0502020204030204" pitchFamily="34" charset="0"/>
              <a:ea typeface="Yu Gothic UI" panose="020B0500000000000000" pitchFamily="50" charset="-128"/>
              <a:cs typeface="Calibri" panose="020F0502020204030204" pitchFamily="34" charset="0"/>
            </a:endParaRPr>
          </a:p>
        </p:txBody>
      </p:sp>
      <p:pic>
        <p:nvPicPr>
          <p:cNvPr id="19" name="図 18"/>
          <p:cNvPicPr>
            <a:picLocks noChangeAspect="1"/>
          </p:cNvPicPr>
          <p:nvPr/>
        </p:nvPicPr>
        <p:blipFill>
          <a:blip r:embed="rId3"/>
          <a:stretch>
            <a:fillRect/>
          </a:stretch>
        </p:blipFill>
        <p:spPr>
          <a:xfrm>
            <a:off x="185184" y="2687917"/>
            <a:ext cx="4949427" cy="1972431"/>
          </a:xfrm>
          <a:prstGeom prst="rect">
            <a:avLst/>
          </a:prstGeom>
        </p:spPr>
      </p:pic>
      <p:sp>
        <p:nvSpPr>
          <p:cNvPr id="2" name="正方形/長方形 1"/>
          <p:cNvSpPr/>
          <p:nvPr/>
        </p:nvSpPr>
        <p:spPr>
          <a:xfrm>
            <a:off x="9981" y="1927620"/>
            <a:ext cx="6947587" cy="461665"/>
          </a:xfrm>
          <a:prstGeom prst="rect">
            <a:avLst/>
          </a:prstGeom>
        </p:spPr>
        <p:txBody>
          <a:bodyPr wrap="square">
            <a:spAutoFit/>
          </a:bodyPr>
          <a:lstStyle/>
          <a:p>
            <a:r>
              <a:rPr lang="en-GB" sz="1200" dirty="0"/>
              <a:t>"Extension software alarm" refers to the AI-VMD alarm of the NX series recorder.</a:t>
            </a:r>
          </a:p>
          <a:p>
            <a:r>
              <a:rPr lang="en-GB" sz="1200" dirty="0" smtClean="0"/>
              <a:t>“</a:t>
            </a:r>
            <a:r>
              <a:rPr lang="en-GB" sz="1200" dirty="0" err="1" smtClean="0"/>
              <a:t>i</a:t>
            </a:r>
            <a:r>
              <a:rPr lang="en-GB" sz="1200" dirty="0" smtClean="0"/>
              <a:t>-VMD </a:t>
            </a:r>
            <a:r>
              <a:rPr lang="en-GB" sz="1200" dirty="0"/>
              <a:t>(HD600)" indicates the </a:t>
            </a:r>
            <a:r>
              <a:rPr lang="en-GB" sz="1200" dirty="0" err="1"/>
              <a:t>i</a:t>
            </a:r>
            <a:r>
              <a:rPr lang="en-GB" sz="1200" dirty="0"/>
              <a:t>-VMD (HD600) alarm of the HD600 series recorder.</a:t>
            </a:r>
          </a:p>
        </p:txBody>
      </p:sp>
      <p:pic>
        <p:nvPicPr>
          <p:cNvPr id="3" name="図 2"/>
          <p:cNvPicPr>
            <a:picLocks noChangeAspect="1"/>
          </p:cNvPicPr>
          <p:nvPr/>
        </p:nvPicPr>
        <p:blipFill>
          <a:blip r:embed="rId4"/>
          <a:stretch>
            <a:fillRect/>
          </a:stretch>
        </p:blipFill>
        <p:spPr>
          <a:xfrm>
            <a:off x="5273992" y="2921589"/>
            <a:ext cx="1436687" cy="1738759"/>
          </a:xfrm>
          <a:prstGeom prst="rect">
            <a:avLst/>
          </a:prstGeom>
        </p:spPr>
      </p:pic>
      <p:sp>
        <p:nvSpPr>
          <p:cNvPr id="24" name="右矢印 23"/>
          <p:cNvSpPr/>
          <p:nvPr/>
        </p:nvSpPr>
        <p:spPr>
          <a:xfrm rot="10800000">
            <a:off x="4927838" y="3567071"/>
            <a:ext cx="416321" cy="3332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図 3"/>
          <p:cNvPicPr>
            <a:picLocks noChangeAspect="1"/>
          </p:cNvPicPr>
          <p:nvPr/>
        </p:nvPicPr>
        <p:blipFill>
          <a:blip r:embed="rId5"/>
          <a:stretch>
            <a:fillRect/>
          </a:stretch>
        </p:blipFill>
        <p:spPr>
          <a:xfrm>
            <a:off x="3730375" y="3981860"/>
            <a:ext cx="1161193" cy="632746"/>
          </a:xfrm>
          <a:prstGeom prst="rect">
            <a:avLst/>
          </a:prstGeom>
        </p:spPr>
      </p:pic>
      <p:pic>
        <p:nvPicPr>
          <p:cNvPr id="5" name="図 4"/>
          <p:cNvPicPr>
            <a:picLocks noChangeAspect="1"/>
          </p:cNvPicPr>
          <p:nvPr/>
        </p:nvPicPr>
        <p:blipFill>
          <a:blip r:embed="rId6"/>
          <a:stretch>
            <a:fillRect/>
          </a:stretch>
        </p:blipFill>
        <p:spPr>
          <a:xfrm>
            <a:off x="3741069" y="3155410"/>
            <a:ext cx="685800" cy="610362"/>
          </a:xfrm>
          <a:prstGeom prst="rect">
            <a:avLst/>
          </a:prstGeom>
        </p:spPr>
      </p:pic>
      <p:pic>
        <p:nvPicPr>
          <p:cNvPr id="25" name="図 24"/>
          <p:cNvPicPr>
            <a:picLocks noChangeAspect="1"/>
          </p:cNvPicPr>
          <p:nvPr/>
        </p:nvPicPr>
        <p:blipFill>
          <a:blip r:embed="rId7"/>
          <a:stretch>
            <a:fillRect/>
          </a:stretch>
        </p:blipFill>
        <p:spPr>
          <a:xfrm>
            <a:off x="3672441" y="3786749"/>
            <a:ext cx="835247" cy="240792"/>
          </a:xfrm>
          <a:prstGeom prst="rect">
            <a:avLst/>
          </a:prstGeom>
        </p:spPr>
      </p:pic>
      <p:sp>
        <p:nvSpPr>
          <p:cNvPr id="21" name="正方形/長方形 20"/>
          <p:cNvSpPr/>
          <p:nvPr/>
        </p:nvSpPr>
        <p:spPr>
          <a:xfrm>
            <a:off x="3654462" y="3818004"/>
            <a:ext cx="1237106" cy="796601"/>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正方形/長方形 25"/>
          <p:cNvSpPr/>
          <p:nvPr/>
        </p:nvSpPr>
        <p:spPr>
          <a:xfrm>
            <a:off x="3645425" y="2942515"/>
            <a:ext cx="1237106" cy="820560"/>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四角形吹き出し 26"/>
          <p:cNvSpPr/>
          <p:nvPr/>
        </p:nvSpPr>
        <p:spPr>
          <a:xfrm>
            <a:off x="6850060" y="2405594"/>
            <a:ext cx="2208646" cy="515996"/>
          </a:xfrm>
          <a:prstGeom prst="wedgeRectCallout">
            <a:avLst>
              <a:gd name="adj1" fmla="val -13732"/>
              <a:gd name="adj2" fmla="val 15197"/>
            </a:avLst>
          </a:prstGeom>
          <a:solidFill>
            <a:srgbClr val="F6FDC7"/>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ja-JP" sz="900" dirty="0" smtClean="0">
                <a:solidFill>
                  <a:schemeClr val="tx1"/>
                </a:solidFill>
                <a:latin typeface="Yu Gothic UI" panose="020B0500000000000000" pitchFamily="50" charset="-128"/>
                <a:ea typeface="Yu Gothic UI" panose="020B0500000000000000" pitchFamily="50" charset="-128"/>
              </a:rPr>
              <a:t>The ex</a:t>
            </a:r>
            <a:r>
              <a:rPr lang="en-US" altLang="ja-JP" sz="900" dirty="0" smtClean="0">
                <a:solidFill>
                  <a:schemeClr val="tx1"/>
                </a:solidFill>
                <a:latin typeface="Yu Gothic UI" panose="020B0500000000000000" pitchFamily="50" charset="-128"/>
                <a:ea typeface="Yu Gothic UI" panose="020B0500000000000000" pitchFamily="50" charset="-128"/>
              </a:rPr>
              <a:t>tension</a:t>
            </a:r>
            <a:r>
              <a:rPr lang="en-GB" altLang="ja-JP" sz="900" dirty="0" smtClean="0">
                <a:solidFill>
                  <a:schemeClr val="tx1"/>
                </a:solidFill>
                <a:latin typeface="Yu Gothic UI" panose="020B0500000000000000" pitchFamily="50" charset="-128"/>
                <a:ea typeface="Yu Gothic UI" panose="020B0500000000000000" pitchFamily="50" charset="-128"/>
              </a:rPr>
              <a:t> </a:t>
            </a:r>
            <a:r>
              <a:rPr lang="en-GB" altLang="ja-JP" sz="900" dirty="0">
                <a:solidFill>
                  <a:schemeClr val="tx1"/>
                </a:solidFill>
                <a:latin typeface="Yu Gothic UI" panose="020B0500000000000000" pitchFamily="50" charset="-128"/>
                <a:ea typeface="Yu Gothic UI" panose="020B0500000000000000" pitchFamily="50" charset="-128"/>
              </a:rPr>
              <a:t>software alarms No. 1 to No. 8 on the previous page are applicable / displayed.</a:t>
            </a:r>
          </a:p>
        </p:txBody>
      </p:sp>
      <p:sp>
        <p:nvSpPr>
          <p:cNvPr id="28" name="四角形吹き出し 27"/>
          <p:cNvSpPr/>
          <p:nvPr/>
        </p:nvSpPr>
        <p:spPr>
          <a:xfrm>
            <a:off x="6850060" y="4104751"/>
            <a:ext cx="2208646" cy="555597"/>
          </a:xfrm>
          <a:prstGeom prst="wedgeRectCallout">
            <a:avLst>
              <a:gd name="adj1" fmla="val -4961"/>
              <a:gd name="adj2" fmla="val 29141"/>
            </a:avLst>
          </a:prstGeom>
          <a:solidFill>
            <a:srgbClr val="F6FDC7"/>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ja-JP" sz="900" dirty="0" smtClean="0">
                <a:solidFill>
                  <a:schemeClr val="tx1"/>
                </a:solidFill>
                <a:latin typeface="Calibri" panose="020F0502020204030204" pitchFamily="34" charset="0"/>
                <a:ea typeface="Yu Gothic UI" panose="020B0500000000000000" pitchFamily="50" charset="-128"/>
                <a:cs typeface="Calibri" panose="020F0502020204030204" pitchFamily="34" charset="0"/>
              </a:rPr>
              <a:t>The </a:t>
            </a:r>
            <a:r>
              <a:rPr lang="en-GB" altLang="ja-JP" sz="900" dirty="0" err="1">
                <a:solidFill>
                  <a:schemeClr val="tx1"/>
                </a:solidFill>
                <a:latin typeface="Calibri" panose="020F0502020204030204" pitchFamily="34" charset="0"/>
                <a:ea typeface="Yu Gothic UI" panose="020B0500000000000000" pitchFamily="50" charset="-128"/>
                <a:cs typeface="Calibri" panose="020F0502020204030204" pitchFamily="34" charset="0"/>
              </a:rPr>
              <a:t>i</a:t>
            </a:r>
            <a:r>
              <a:rPr lang="en-GB" altLang="ja-JP" sz="900" dirty="0">
                <a:solidFill>
                  <a:schemeClr val="tx1"/>
                </a:solidFill>
                <a:latin typeface="Calibri" panose="020F0502020204030204" pitchFamily="34" charset="0"/>
                <a:ea typeface="Yu Gothic UI" panose="020B0500000000000000" pitchFamily="50" charset="-128"/>
                <a:cs typeface="Calibri" panose="020F0502020204030204" pitchFamily="34" charset="0"/>
              </a:rPr>
              <a:t>-VMD (HD600) item will not be displayed if the </a:t>
            </a:r>
            <a:r>
              <a:rPr lang="en-GB" altLang="ja-JP" sz="900" dirty="0" smtClean="0">
                <a:solidFill>
                  <a:schemeClr val="tx1"/>
                </a:solidFill>
                <a:latin typeface="Calibri" panose="020F0502020204030204" pitchFamily="34" charset="0"/>
                <a:ea typeface="Yu Gothic UI" panose="020B0500000000000000" pitchFamily="50" charset="-128"/>
                <a:cs typeface="Calibri" panose="020F0502020204030204" pitchFamily="34" charset="0"/>
              </a:rPr>
              <a:t>HD600 is </a:t>
            </a:r>
            <a:r>
              <a:rPr lang="en-GB" altLang="ja-JP" sz="900" dirty="0">
                <a:solidFill>
                  <a:schemeClr val="tx1"/>
                </a:solidFill>
                <a:latin typeface="Calibri" panose="020F0502020204030204" pitchFamily="34" charset="0"/>
                <a:ea typeface="Yu Gothic UI" panose="020B0500000000000000" pitchFamily="50" charset="-128"/>
                <a:cs typeface="Calibri" panose="020F0502020204030204" pitchFamily="34" charset="0"/>
              </a:rPr>
              <a:t>not registered as a device</a:t>
            </a:r>
            <a:r>
              <a:rPr lang="en-GB" altLang="ja-JP" sz="900" dirty="0" smtClean="0">
                <a:solidFill>
                  <a:schemeClr val="tx1"/>
                </a:solidFill>
                <a:latin typeface="Calibri" panose="020F0502020204030204" pitchFamily="34" charset="0"/>
                <a:ea typeface="Yu Gothic UI" panose="020B0500000000000000" pitchFamily="50" charset="-128"/>
                <a:cs typeface="Calibri" panose="020F0502020204030204" pitchFamily="34" charset="0"/>
              </a:rPr>
              <a:t>.</a:t>
            </a:r>
            <a:endParaRPr lang="ja-JP" altLang="en-US" sz="900" dirty="0">
              <a:solidFill>
                <a:schemeClr val="tx1"/>
              </a:solidFill>
              <a:latin typeface="Calibri" panose="020F0502020204030204" pitchFamily="34" charset="0"/>
              <a:ea typeface="Yu Gothic UI" panose="020B0500000000000000" pitchFamily="50" charset="-128"/>
              <a:cs typeface="Calibri" panose="020F0502020204030204" pitchFamily="34" charset="0"/>
            </a:endParaRPr>
          </a:p>
        </p:txBody>
      </p:sp>
      <p:cxnSp>
        <p:nvCxnSpPr>
          <p:cNvPr id="29" name="直線矢印コネクタ 28"/>
          <p:cNvCxnSpPr>
            <a:stCxn id="27" idx="1"/>
          </p:cNvCxnSpPr>
          <p:nvPr/>
        </p:nvCxnSpPr>
        <p:spPr>
          <a:xfrm flipH="1">
            <a:off x="4867184" y="2663592"/>
            <a:ext cx="1982876" cy="278659"/>
          </a:xfrm>
          <a:prstGeom prst="straightConnector1">
            <a:avLst/>
          </a:prstGeom>
          <a:ln w="22225">
            <a:solidFill>
              <a:srgbClr val="FF0000"/>
            </a:solidFill>
            <a:headEnd w="lg" len="lg"/>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4886860" y="4527215"/>
            <a:ext cx="1944000" cy="5139"/>
          </a:xfrm>
          <a:prstGeom prst="straightConnector1">
            <a:avLst/>
          </a:prstGeom>
          <a:ln w="22225">
            <a:solidFill>
              <a:srgbClr val="FF0000"/>
            </a:solidFill>
            <a:headEnd w="lg" len="lg"/>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5829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4084" y="2092195"/>
            <a:ext cx="7356132" cy="584775"/>
          </a:xfrm>
          <a:prstGeom prst="rect">
            <a:avLst/>
          </a:prstGeom>
        </p:spPr>
        <p:txBody>
          <a:bodyPr wrap="square" anchor="b">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3200" b="1" i="0" u="none" strike="noStrike" kern="1200" cap="none" spc="0" normalizeH="0" baseline="0" noProof="0" dirty="0">
                <a:ln>
                  <a:noFill/>
                </a:ln>
                <a:solidFill>
                  <a:prstClr val="white"/>
                </a:solidFill>
                <a:effectLst/>
                <a:uLnTx/>
                <a:uFillTx/>
                <a:latin typeface="Calibri" panose="020F0502020204030204" pitchFamily="34" charset="0"/>
                <a:ea typeface="Tahoma" panose="020B0604030504040204" pitchFamily="34" charset="0"/>
                <a:cs typeface="Tahoma" panose="020B0604030504040204" pitchFamily="34" charset="0"/>
              </a:rPr>
              <a:t>Version History</a:t>
            </a:r>
          </a:p>
        </p:txBody>
      </p:sp>
    </p:spTree>
    <p:extLst>
      <p:ext uri="{BB962C8B-B14F-4D97-AF65-F5344CB8AC3E}">
        <p14:creationId xmlns:p14="http://schemas.microsoft.com/office/powerpoint/2010/main" val="3778772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txBox="1">
            <a:spLocks/>
          </p:cNvSpPr>
          <p:nvPr/>
        </p:nvSpPr>
        <p:spPr>
          <a:xfrm>
            <a:off x="280329" y="70060"/>
            <a:ext cx="8464073" cy="531226"/>
          </a:xfrm>
          <a:prstGeom prst="rect">
            <a:avLst/>
          </a:prstGeom>
        </p:spPr>
        <p:txBody>
          <a:bodyPr vert="horz" lIns="91440" tIns="45720" rIns="91440" bIns="45720" rtlCol="0" anchor="ctr">
            <a:noAutofit/>
          </a:bodyPr>
          <a:lstStyle>
            <a:lvl1pPr algn="ctr" defTabSz="342900" rtl="0" eaLnBrk="0" fontAlgn="base" hangingPunct="0">
              <a:spcBef>
                <a:spcPct val="0"/>
              </a:spcBef>
              <a:spcAft>
                <a:spcPct val="0"/>
              </a:spcAft>
              <a:defRPr kumimoji="1" sz="18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vl2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9pPr>
          </a:lstStyle>
          <a:p>
            <a:pPr marL="0" marR="0" lvl="0" indent="0" algn="l" defTabSz="342900" rtl="0" eaLnBrk="0" fontAlgn="base" latinLnBrk="0" hangingPunct="0">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sysClr val="window" lastClr="FFFFFF"/>
                </a:solidFill>
                <a:effectLst/>
                <a:uLnTx/>
                <a:uFillTx/>
                <a:latin typeface="Calibri"/>
                <a:ea typeface="Meiryo UI" panose="020B0604030504040204" pitchFamily="50" charset="-128"/>
              </a:rPr>
              <a:t>Version History</a:t>
            </a:r>
            <a:endParaRPr kumimoji="1" lang="ja-JP" altLang="en-US" sz="2400" b="1" i="0" u="none" strike="noStrike" kern="1200" cap="none" spc="0" normalizeH="0" baseline="0" noProof="0" dirty="0">
              <a:ln>
                <a:noFill/>
              </a:ln>
              <a:solidFill>
                <a:sysClr val="window" lastClr="FFFFFF"/>
              </a:solidFill>
              <a:effectLst/>
              <a:uLnTx/>
              <a:uFillTx/>
              <a:latin typeface="Calibri"/>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86071712"/>
              </p:ext>
            </p:extLst>
          </p:nvPr>
        </p:nvGraphicFramePr>
        <p:xfrm>
          <a:off x="144379" y="643113"/>
          <a:ext cx="8843211" cy="3190562"/>
        </p:xfrm>
        <a:graphic>
          <a:graphicData uri="http://schemas.openxmlformats.org/drawingml/2006/table">
            <a:tbl>
              <a:tblPr firstRow="1" bandRow="1">
                <a:tableStyleId>{5C22544A-7EE6-4342-B048-85BDC9FD1C3A}</a:tableStyleId>
              </a:tblPr>
              <a:tblGrid>
                <a:gridCol w="738891">
                  <a:extLst>
                    <a:ext uri="{9D8B030D-6E8A-4147-A177-3AD203B41FA5}">
                      <a16:colId xmlns:a16="http://schemas.microsoft.com/office/drawing/2014/main" val="20000"/>
                    </a:ext>
                  </a:extLst>
                </a:gridCol>
                <a:gridCol w="4849777">
                  <a:extLst>
                    <a:ext uri="{9D8B030D-6E8A-4147-A177-3AD203B41FA5}">
                      <a16:colId xmlns:a16="http://schemas.microsoft.com/office/drawing/2014/main" val="20001"/>
                    </a:ext>
                  </a:extLst>
                </a:gridCol>
                <a:gridCol w="1570121">
                  <a:extLst>
                    <a:ext uri="{9D8B030D-6E8A-4147-A177-3AD203B41FA5}">
                      <a16:colId xmlns:a16="http://schemas.microsoft.com/office/drawing/2014/main" val="20002"/>
                    </a:ext>
                  </a:extLst>
                </a:gridCol>
                <a:gridCol w="721985">
                  <a:extLst>
                    <a:ext uri="{9D8B030D-6E8A-4147-A177-3AD203B41FA5}">
                      <a16:colId xmlns:a16="http://schemas.microsoft.com/office/drawing/2014/main" val="20003"/>
                    </a:ext>
                  </a:extLst>
                </a:gridCol>
                <a:gridCol w="962437">
                  <a:extLst>
                    <a:ext uri="{9D8B030D-6E8A-4147-A177-3AD203B41FA5}">
                      <a16:colId xmlns:a16="http://schemas.microsoft.com/office/drawing/2014/main" val="20005"/>
                    </a:ext>
                  </a:extLst>
                </a:gridCol>
              </a:tblGrid>
              <a:tr h="343476">
                <a:tc>
                  <a:txBody>
                    <a:bodyPr/>
                    <a:lstStyle/>
                    <a:p>
                      <a:pPr algn="ctr"/>
                      <a:r>
                        <a:rPr kumimoji="1" lang="en-US" altLang="ja-JP" sz="1100" dirty="0" smtClean="0">
                          <a:latin typeface="Calibri" panose="020F0502020204030204" pitchFamily="34" charset="0"/>
                          <a:cs typeface="Calibri" panose="020F0502020204030204" pitchFamily="34" charset="0"/>
                        </a:rPr>
                        <a:t>No</a:t>
                      </a:r>
                      <a:endParaRPr kumimoji="1" lang="ja-JP" altLang="en-US" sz="1100" dirty="0">
                        <a:latin typeface="Calibri" panose="020F0502020204030204" pitchFamily="34" charset="0"/>
                        <a:cs typeface="Calibri" panose="020F0502020204030204" pitchFamily="34" charset="0"/>
                      </a:endParaRPr>
                    </a:p>
                  </a:txBody>
                  <a:tcPr anchor="ctr"/>
                </a:tc>
                <a:tc>
                  <a:txBody>
                    <a:bodyPr/>
                    <a:lstStyle/>
                    <a:p>
                      <a:pPr algn="ctr"/>
                      <a:r>
                        <a:rPr kumimoji="1" lang="en-US" altLang="ja-JP" sz="1200" dirty="0" smtClean="0">
                          <a:latin typeface="Calibri" panose="020F0502020204030204" pitchFamily="34" charset="0"/>
                          <a:cs typeface="Calibri" panose="020F0502020204030204" pitchFamily="34" charset="0"/>
                        </a:rPr>
                        <a:t>Update contents</a:t>
                      </a:r>
                      <a:endParaRPr kumimoji="1" lang="ja-JP" altLang="en-US" sz="1200" dirty="0">
                        <a:latin typeface="Calibri" panose="020F0502020204030204" pitchFamily="34" charset="0"/>
                        <a:cs typeface="Calibri" panose="020F0502020204030204" pitchFamily="34" charset="0"/>
                      </a:endParaRPr>
                    </a:p>
                  </a:txBody>
                  <a:tcPr anchor="ctr"/>
                </a:tc>
                <a:tc>
                  <a:txBody>
                    <a:bodyPr/>
                    <a:lstStyle/>
                    <a:p>
                      <a:pPr algn="ctr"/>
                      <a:r>
                        <a:rPr kumimoji="1" lang="en-US" altLang="ja-JP" sz="1200" dirty="0" smtClean="0">
                          <a:latin typeface="Calibri" panose="020F0502020204030204" pitchFamily="34" charset="0"/>
                          <a:cs typeface="Calibri" panose="020F0502020204030204" pitchFamily="34" charset="0"/>
                        </a:rPr>
                        <a:t>Page No.</a:t>
                      </a:r>
                      <a:endParaRPr kumimoji="1" lang="ja-JP" altLang="en-US" sz="1200" dirty="0">
                        <a:latin typeface="Calibri" panose="020F0502020204030204" pitchFamily="34" charset="0"/>
                        <a:cs typeface="Calibri" panose="020F0502020204030204" pitchFamily="34" charset="0"/>
                      </a:endParaRPr>
                    </a:p>
                  </a:txBody>
                  <a:tcPr anchor="ctr"/>
                </a:tc>
                <a:tc>
                  <a:txBody>
                    <a:bodyPr/>
                    <a:lstStyle/>
                    <a:p>
                      <a:pPr algn="ctr"/>
                      <a:r>
                        <a:rPr kumimoji="1" lang="en-US" altLang="ja-JP" sz="1200" dirty="0" smtClean="0">
                          <a:latin typeface="Calibri" panose="020F0502020204030204" pitchFamily="34" charset="0"/>
                          <a:cs typeface="Calibri" panose="020F0502020204030204" pitchFamily="34" charset="0"/>
                        </a:rPr>
                        <a:t>Version</a:t>
                      </a:r>
                      <a:endParaRPr kumimoji="1" lang="ja-JP" altLang="en-US" sz="1200" dirty="0">
                        <a:latin typeface="Calibri" panose="020F0502020204030204" pitchFamily="34" charset="0"/>
                        <a:cs typeface="Calibri" panose="020F0502020204030204" pitchFamily="34" charset="0"/>
                      </a:endParaRPr>
                    </a:p>
                  </a:txBody>
                  <a:tcPr anchor="ctr"/>
                </a:tc>
                <a:tc>
                  <a:txBody>
                    <a:bodyPr/>
                    <a:lstStyle/>
                    <a:p>
                      <a:pPr algn="ctr"/>
                      <a:r>
                        <a:rPr kumimoji="1" lang="en-US" altLang="ja-JP" sz="1200" dirty="0" smtClean="0">
                          <a:latin typeface="Calibri" panose="020F0502020204030204" pitchFamily="34" charset="0"/>
                          <a:cs typeface="Calibri" panose="020F0502020204030204" pitchFamily="34" charset="0"/>
                        </a:rPr>
                        <a:t>Update</a:t>
                      </a:r>
                      <a:endParaRPr kumimoji="1" lang="ja-JP" altLang="en-US" sz="12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0"/>
                  </a:ext>
                </a:extLst>
              </a:tr>
              <a:tr h="260270">
                <a:tc>
                  <a:txBody>
                    <a:bodyPr/>
                    <a:lstStyle/>
                    <a:p>
                      <a:pPr algn="ctr"/>
                      <a:r>
                        <a:rPr kumimoji="1" lang="en-US" altLang="ja-JP" sz="1000" smtClean="0">
                          <a:latin typeface="Calibri" panose="020F0502020204030204" pitchFamily="34" charset="0"/>
                          <a:cs typeface="Calibri" panose="020F0502020204030204" pitchFamily="34" charset="0"/>
                        </a:rPr>
                        <a:t>1</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dirty="0" smtClean="0">
                          <a:latin typeface="Calibri" panose="020F0502020204030204" pitchFamily="34" charset="0"/>
                          <a:cs typeface="Calibri" panose="020F0502020204030204" pitchFamily="34" charset="0"/>
                        </a:rPr>
                        <a:t>1st Version</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Calibri" panose="020F0502020204030204" pitchFamily="34" charset="0"/>
                          <a:cs typeface="Calibri" panose="020F0502020204030204" pitchFamily="34" charset="0"/>
                        </a:rPr>
                        <a:t>-</a:t>
                      </a:r>
                      <a:endParaRPr kumimoji="1" lang="ja-JP" altLang="en-US" sz="1000" dirty="0" smtClean="0">
                        <a:latin typeface="Calibri" panose="020F0502020204030204" pitchFamily="34" charset="0"/>
                        <a:cs typeface="Calibri" panose="020F0502020204030204" pitchFamily="34" charset="0"/>
                      </a:endParaRPr>
                    </a:p>
                  </a:txBody>
                  <a:tcPr anchor="ctr"/>
                </a:tc>
                <a:tc>
                  <a:txBody>
                    <a:bodyPr/>
                    <a:lstStyle/>
                    <a:p>
                      <a:pPr algn="ctr"/>
                      <a:r>
                        <a:rPr kumimoji="1" lang="en-US" altLang="ja-JP" sz="1000" dirty="0" smtClean="0">
                          <a:latin typeface="Calibri" panose="020F0502020204030204" pitchFamily="34" charset="0"/>
                          <a:cs typeface="Calibri" panose="020F0502020204030204" pitchFamily="34" charset="0"/>
                        </a:rPr>
                        <a:t>1.00</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r>
                        <a:rPr kumimoji="1" lang="en-US" altLang="ja-JP" sz="1000" dirty="0" smtClean="0">
                          <a:latin typeface="Calibri" panose="020F0502020204030204" pitchFamily="34" charset="0"/>
                          <a:cs typeface="Calibri" panose="020F0502020204030204" pitchFamily="34" charset="0"/>
                        </a:rPr>
                        <a:t>30.Sep.2021</a:t>
                      </a: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1"/>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2</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altLang="ja-JP" sz="1000" dirty="0" smtClean="0">
                        <a:latin typeface="Calibri" panose="020F0502020204030204" pitchFamily="34" charset="0"/>
                        <a:cs typeface="Calibri" panose="020F0502020204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2"/>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3</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altLang="ja-JP" sz="1000" dirty="0" smtClean="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3"/>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4</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4"/>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5</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marL="0" marR="0" lvl="0" indent="0" algn="l" defTabSz="457178" rtl="0" eaLnBrk="1" fontAlgn="auto" latinLnBrk="0" hangingPunct="1">
                        <a:lnSpc>
                          <a:spcPct val="100000"/>
                        </a:lnSpc>
                        <a:spcBef>
                          <a:spcPts val="0"/>
                        </a:spcBef>
                        <a:spcAft>
                          <a:spcPts val="0"/>
                        </a:spcAft>
                        <a:buClrTx/>
                        <a:buSzTx/>
                        <a:buFontTx/>
                        <a:buNone/>
                        <a:tabLst/>
                        <a:defRPr/>
                      </a:pPr>
                      <a:endParaRPr lang="en-US" altLang="ja-JP" sz="1000" dirty="0" smtClean="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5"/>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6</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kern="1200" dirty="0" smtClean="0">
                        <a:solidFill>
                          <a:schemeClr val="dk1"/>
                        </a:solidFill>
                        <a:latin typeface="Calibri" panose="020F0502020204030204" pitchFamily="34" charset="0"/>
                        <a:ea typeface="+mn-ea"/>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6"/>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7"/>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8</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8"/>
                  </a:ext>
                </a:extLst>
              </a:tr>
              <a:tr h="260270">
                <a:tc>
                  <a:txBody>
                    <a:bodyPr/>
                    <a:lstStyle/>
                    <a:p>
                      <a:pPr algn="ctr"/>
                      <a:r>
                        <a:rPr kumimoji="1" lang="en-US" altLang="ja-JP" sz="1000" dirty="0" smtClean="0">
                          <a:latin typeface="Calibri" panose="020F0502020204030204" pitchFamily="34" charset="0"/>
                          <a:cs typeface="Calibri" panose="020F0502020204030204" pitchFamily="34" charset="0"/>
                        </a:rPr>
                        <a:t> 9</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9"/>
                  </a:ext>
                </a:extLst>
              </a:tr>
              <a:tr h="214281">
                <a:tc>
                  <a:txBody>
                    <a:bodyPr/>
                    <a:lstStyle/>
                    <a:p>
                      <a:pPr algn="ctr"/>
                      <a:r>
                        <a:rPr kumimoji="1" lang="en-US" altLang="ja-JP" sz="1000" dirty="0" smtClean="0">
                          <a:latin typeface="Calibri" panose="020F0502020204030204" pitchFamily="34" charset="0"/>
                          <a:cs typeface="Calibri" panose="020F0502020204030204" pitchFamily="34" charset="0"/>
                        </a:rPr>
                        <a:t> 10</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10"/>
                  </a:ext>
                </a:extLst>
              </a:tr>
              <a:tr h="260816">
                <a:tc>
                  <a:txBody>
                    <a:bodyPr/>
                    <a:lstStyle/>
                    <a:p>
                      <a:pPr algn="ctr"/>
                      <a:r>
                        <a:rPr kumimoji="1" lang="en-US" altLang="ja-JP" sz="1000" dirty="0" smtClean="0">
                          <a:latin typeface="Calibri" panose="020F0502020204030204" pitchFamily="34" charset="0"/>
                          <a:cs typeface="Calibri" panose="020F0502020204030204" pitchFamily="34" charset="0"/>
                        </a:rPr>
                        <a:t>11</a:t>
                      </a:r>
                      <a:endParaRPr kumimoji="1" lang="ja-JP" altLang="en-US" sz="1000" dirty="0">
                        <a:latin typeface="Calibri" panose="020F0502020204030204" pitchFamily="34" charset="0"/>
                        <a:cs typeface="Calibri" panose="020F0502020204030204" pitchFamily="34" charset="0"/>
                      </a:endParaRPr>
                    </a:p>
                  </a:txBody>
                  <a:tcPr anchor="ctr"/>
                </a:tc>
                <a:tc>
                  <a:txBody>
                    <a:bodyPr/>
                    <a:lstStyle/>
                    <a:p>
                      <a:endParaRPr kumimoji="1" lang="ja-JP" altLang="en-US" sz="1000" kern="1200" dirty="0">
                        <a:solidFill>
                          <a:schemeClr val="dk1"/>
                        </a:solidFill>
                        <a:latin typeface="Calibri" panose="020F0502020204030204" pitchFamily="34" charset="0"/>
                        <a:ea typeface="+mn-ea"/>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tc>
                  <a:txBody>
                    <a:bodyPr/>
                    <a:lstStyle/>
                    <a:p>
                      <a:pPr algn="ctr"/>
                      <a:endParaRPr kumimoji="1" lang="ja-JP" altLang="en-US" sz="10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04730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6000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7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9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5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4_3_pips_templateB_Tentative_青</Template>
  <TotalTime>0</TotalTime>
  <Words>436</Words>
  <Application>Microsoft Office PowerPoint</Application>
  <PresentationFormat>画面に合わせる (16:9)</PresentationFormat>
  <Paragraphs>74</Paragraphs>
  <Slides>7</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8</vt:i4>
      </vt:variant>
      <vt:variant>
        <vt:lpstr>スライド タイトル</vt:lpstr>
      </vt:variant>
      <vt:variant>
        <vt:i4>7</vt:i4>
      </vt:variant>
    </vt:vector>
  </HeadingPairs>
  <TitlesOfParts>
    <vt:vector size="25" baseType="lpstr">
      <vt:lpstr>HGPｺﾞｼｯｸE</vt:lpstr>
      <vt:lpstr>Meiryo UI</vt:lpstr>
      <vt:lpstr>ＭＳ Ｐゴシック</vt:lpstr>
      <vt:lpstr>Yu Gothic UI</vt:lpstr>
      <vt:lpstr>Yu Gothic UI Semibold</vt:lpstr>
      <vt:lpstr>游ゴシック</vt:lpstr>
      <vt:lpstr>游ゴシック Light</vt:lpstr>
      <vt:lpstr>Arial</vt:lpstr>
      <vt:lpstr>Calibri</vt:lpstr>
      <vt:lpstr>Tahoma</vt:lpstr>
      <vt:lpstr>デザインの設定</vt:lpstr>
      <vt:lpstr>3_デザインの設定</vt:lpstr>
      <vt:lpstr>2_デザインの設定</vt:lpstr>
      <vt:lpstr>7_デザインの設定</vt:lpstr>
      <vt:lpstr>4_デザインの設定</vt:lpstr>
      <vt:lpstr>9_デザインの設定</vt:lpstr>
      <vt:lpstr>1_デザインの設定</vt:lpstr>
      <vt:lpstr>5_デザインの設定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2021-09-30T04:16:33Z</dcterms:created>
  <dcterms:modified xsi:type="dcterms:W3CDTF">2021-09-30T04:16:39Z</dcterms:modified>
</cp:coreProperties>
</file>