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slideLayouts/slideLayout23.xml" ContentType="application/vnd.openxmlformats-officedocument.presentationml.slideLayout+xml"/>
  <Override PartName="/ppt/theme/theme8.xml" ContentType="application/vnd.openxmlformats-officedocument.theme+xml"/>
  <Override PartName="/ppt/slideLayouts/slideLayout2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 autoCompressPictures="0">
  <p:sldMasterIdLst>
    <p:sldMasterId id="2147484982" r:id="rId1"/>
    <p:sldMasterId id="2147485005" r:id="rId2"/>
    <p:sldMasterId id="2147484992" r:id="rId3"/>
    <p:sldMasterId id="2147484984" r:id="rId4"/>
    <p:sldMasterId id="2147485013" r:id="rId5"/>
    <p:sldMasterId id="2147485016" r:id="rId6"/>
    <p:sldMasterId id="2147485010" r:id="rId7"/>
    <p:sldMasterId id="2147484985" r:id="rId8"/>
    <p:sldMasterId id="2147485007" r:id="rId9"/>
  </p:sldMasterIdLst>
  <p:notesMasterIdLst>
    <p:notesMasterId r:id="rId18"/>
  </p:notesMasterIdLst>
  <p:handoutMasterIdLst>
    <p:handoutMasterId r:id="rId19"/>
  </p:handoutMasterIdLst>
  <p:sldIdLst>
    <p:sldId id="302" r:id="rId10"/>
    <p:sldId id="362" r:id="rId11"/>
    <p:sldId id="363" r:id="rId12"/>
    <p:sldId id="365" r:id="rId13"/>
    <p:sldId id="364" r:id="rId14"/>
    <p:sldId id="327" r:id="rId15"/>
    <p:sldId id="328" r:id="rId16"/>
    <p:sldId id="309" r:id="rId17"/>
  </p:sldIdLst>
  <p:sldSz cx="9144000" cy="5143500" type="screen16x9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6565"/>
    <a:srgbClr val="FF5050"/>
    <a:srgbClr val="E46C0A"/>
    <a:srgbClr val="0000FF"/>
    <a:srgbClr val="0000CC"/>
    <a:srgbClr val="6464E6"/>
    <a:srgbClr val="FF66FF"/>
    <a:srgbClr val="006AB0"/>
    <a:srgbClr val="81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E0B9DF-FBD3-4197-9086-B9FF671FA8F2}" v="10" dt="2020-11-24T00:22:07.765"/>
    <p1510:client id="{A9A34C95-A997-4062-9146-9C5DDE703E7F}" v="2" dt="2021-02-25T02:58:24.222"/>
    <p1510:client id="{B5D186D2-4F9E-4101-9E5A-0CCDB1A475DF}" v="12" dt="2021-05-31T02:48:21.744"/>
    <p1510:client id="{C2611685-803D-4CE2-B716-21B2BD4F99B2}" v="33" dt="2021-02-25T01:47:01.256"/>
    <p1510:client id="{E1AD2AA0-D81A-4292-A5B3-86B69C4EE006}" v="16" dt="2021-02-25T02:00:11.8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9" autoAdjust="0"/>
  </p:normalViewPr>
  <p:slideViewPr>
    <p:cSldViewPr snapToGrid="0">
      <p:cViewPr varScale="1">
        <p:scale>
          <a:sx n="70" d="100"/>
          <a:sy n="70" d="100"/>
        </p:scale>
        <p:origin x="509" y="5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28" Type="http://schemas.microsoft.com/office/2015/10/relationships/revisionInfo" Target="revisionInfo.xml"/><Relationship Id="rId10" Type="http://schemas.openxmlformats.org/officeDocument/2006/relationships/slide" Target="slides/slide1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ttori Hiroshi (服部 博)" userId="S::hattori.hiro@jp.panasonic.com::595af207-f328-4e9e-85d6-568343651d1e" providerId="AD" clId="Web-{C2611685-803D-4CE2-B716-21B2BD4F99B2}"/>
    <pc:docChg chg="modSld">
      <pc:chgData name="Hattori Hiroshi (服部 博)" userId="S::hattori.hiro@jp.panasonic.com::595af207-f328-4e9e-85d6-568343651d1e" providerId="AD" clId="Web-{C2611685-803D-4CE2-B716-21B2BD4F99B2}" dt="2021-02-25T01:47:00.506" v="20" actId="20577"/>
      <pc:docMkLst>
        <pc:docMk/>
      </pc:docMkLst>
      <pc:sldChg chg="modSp">
        <pc:chgData name="Hattori Hiroshi (服部 博)" userId="S::hattori.hiro@jp.panasonic.com::595af207-f328-4e9e-85d6-568343651d1e" providerId="AD" clId="Web-{C2611685-803D-4CE2-B716-21B2BD4F99B2}" dt="2021-02-25T01:47:00.506" v="20" actId="20577"/>
        <pc:sldMkLst>
          <pc:docMk/>
          <pc:sldMk cId="3660325409" sldId="351"/>
        </pc:sldMkLst>
        <pc:spChg chg="mod">
          <ac:chgData name="Hattori Hiroshi (服部 博)" userId="S::hattori.hiro@jp.panasonic.com::595af207-f328-4e9e-85d6-568343651d1e" providerId="AD" clId="Web-{C2611685-803D-4CE2-B716-21B2BD4F99B2}" dt="2021-02-25T01:47:00.506" v="20" actId="20577"/>
          <ac:spMkLst>
            <pc:docMk/>
            <pc:sldMk cId="3660325409" sldId="351"/>
            <ac:spMk id="10" creationId="{00000000-0000-0000-0000-000000000000}"/>
          </ac:spMkLst>
        </pc:spChg>
      </pc:sldChg>
      <pc:sldChg chg="modSp">
        <pc:chgData name="Hattori Hiroshi (服部 博)" userId="S::hattori.hiro@jp.panasonic.com::595af207-f328-4e9e-85d6-568343651d1e" providerId="AD" clId="Web-{C2611685-803D-4CE2-B716-21B2BD4F99B2}" dt="2021-02-25T01:42:49.126" v="6" actId="20577"/>
        <pc:sldMkLst>
          <pc:docMk/>
          <pc:sldMk cId="1258442053" sldId="357"/>
        </pc:sldMkLst>
        <pc:spChg chg="mod">
          <ac:chgData name="Hattori Hiroshi (服部 博)" userId="S::hattori.hiro@jp.panasonic.com::595af207-f328-4e9e-85d6-568343651d1e" providerId="AD" clId="Web-{C2611685-803D-4CE2-B716-21B2BD4F99B2}" dt="2021-02-25T01:42:49.126" v="6" actId="20577"/>
          <ac:spMkLst>
            <pc:docMk/>
            <pc:sldMk cId="1258442053" sldId="357"/>
            <ac:spMk id="10" creationId="{00000000-0000-0000-0000-000000000000}"/>
          </ac:spMkLst>
        </pc:spChg>
      </pc:sldChg>
    </pc:docChg>
  </pc:docChgLst>
  <pc:docChgLst>
    <pc:chgData name="Hattori Hiroshi (服部 博)" userId="S::hattori.hiro@jp.panasonic.com::595af207-f328-4e9e-85d6-568343651d1e" providerId="AD" clId="Web-{B5D186D2-4F9E-4101-9E5A-0CCDB1A475DF}"/>
    <pc:docChg chg="modSld">
      <pc:chgData name="Hattori Hiroshi (服部 博)" userId="S::hattori.hiro@jp.panasonic.com::595af207-f328-4e9e-85d6-568343651d1e" providerId="AD" clId="Web-{B5D186D2-4F9E-4101-9E5A-0CCDB1A475DF}" dt="2021-05-31T02:48:19.619" v="6"/>
      <pc:docMkLst>
        <pc:docMk/>
      </pc:docMkLst>
      <pc:sldChg chg="modSp">
        <pc:chgData name="Hattori Hiroshi (服部 博)" userId="S::hattori.hiro@jp.panasonic.com::595af207-f328-4e9e-85d6-568343651d1e" providerId="AD" clId="Web-{B5D186D2-4F9E-4101-9E5A-0CCDB1A475DF}" dt="2021-05-31T02:47:45.056" v="0" actId="20577"/>
        <pc:sldMkLst>
          <pc:docMk/>
          <pc:sldMk cId="1590656943" sldId="302"/>
        </pc:sldMkLst>
        <pc:spChg chg="mod">
          <ac:chgData name="Hattori Hiroshi (服部 博)" userId="S::hattori.hiro@jp.panasonic.com::595af207-f328-4e9e-85d6-568343651d1e" providerId="AD" clId="Web-{B5D186D2-4F9E-4101-9E5A-0CCDB1A475DF}" dt="2021-05-31T02:47:45.056" v="0" actId="20577"/>
          <ac:spMkLst>
            <pc:docMk/>
            <pc:sldMk cId="1590656943" sldId="302"/>
            <ac:spMk id="4" creationId="{00000000-0000-0000-0000-000000000000}"/>
          </ac:spMkLst>
        </pc:spChg>
      </pc:sldChg>
      <pc:sldChg chg="modSp">
        <pc:chgData name="Hattori Hiroshi (服部 博)" userId="S::hattori.hiro@jp.panasonic.com::595af207-f328-4e9e-85d6-568343651d1e" providerId="AD" clId="Web-{B5D186D2-4F9E-4101-9E5A-0CCDB1A475DF}" dt="2021-05-31T02:48:19.619" v="6"/>
        <pc:sldMkLst>
          <pc:docMk/>
          <pc:sldMk cId="3530648707" sldId="328"/>
        </pc:sldMkLst>
        <pc:graphicFrameChg chg="mod modGraphic">
          <ac:chgData name="Hattori Hiroshi (服部 博)" userId="S::hattori.hiro@jp.panasonic.com::595af207-f328-4e9e-85d6-568343651d1e" providerId="AD" clId="Web-{B5D186D2-4F9E-4101-9E5A-0CCDB1A475DF}" dt="2021-05-31T02:48:19.619" v="6"/>
          <ac:graphicFrameMkLst>
            <pc:docMk/>
            <pc:sldMk cId="3530648707" sldId="328"/>
            <ac:graphicFrameMk id="7" creationId="{00000000-0000-0000-0000-000000000000}"/>
          </ac:graphicFrameMkLst>
        </pc:graphicFrameChg>
      </pc:sldChg>
    </pc:docChg>
  </pc:docChgLst>
  <pc:docChgLst>
    <pc:chgData name="Hattori Hiroshi (服部 博)" userId="S::hattori.hiro@jp.panasonic.com::595af207-f328-4e9e-85d6-568343651d1e" providerId="AD" clId="Web-{A9A34C95-A997-4062-9146-9C5DDE703E7F}"/>
    <pc:docChg chg="modSld">
      <pc:chgData name="Hattori Hiroshi (服部 博)" userId="S::hattori.hiro@jp.panasonic.com::595af207-f328-4e9e-85d6-568343651d1e" providerId="AD" clId="Web-{A9A34C95-A997-4062-9146-9C5DDE703E7F}" dt="2021-02-25T02:58:24.222" v="1" actId="20577"/>
      <pc:docMkLst>
        <pc:docMk/>
      </pc:docMkLst>
      <pc:sldChg chg="modSp">
        <pc:chgData name="Hattori Hiroshi (服部 博)" userId="S::hattori.hiro@jp.panasonic.com::595af207-f328-4e9e-85d6-568343651d1e" providerId="AD" clId="Web-{A9A34C95-A997-4062-9146-9C5DDE703E7F}" dt="2021-02-25T02:58:24.222" v="1" actId="20577"/>
        <pc:sldMkLst>
          <pc:docMk/>
          <pc:sldMk cId="3926410197" sldId="356"/>
        </pc:sldMkLst>
        <pc:spChg chg="mod">
          <ac:chgData name="Hattori Hiroshi (服部 博)" userId="S::hattori.hiro@jp.panasonic.com::595af207-f328-4e9e-85d6-568343651d1e" providerId="AD" clId="Web-{A9A34C95-A997-4062-9146-9C5DDE703E7F}" dt="2021-02-25T02:58:24.222" v="1" actId="20577"/>
          <ac:spMkLst>
            <pc:docMk/>
            <pc:sldMk cId="3926410197" sldId="356"/>
            <ac:spMk id="10" creationId="{00000000-0000-0000-0000-000000000000}"/>
          </ac:spMkLst>
        </pc:spChg>
      </pc:sldChg>
    </pc:docChg>
  </pc:docChgLst>
  <pc:docChgLst>
    <pc:chgData name="Hattori Hiroshi (服部 博)" userId="S::hattori.hiro@jp.panasonic.com::595af207-f328-4e9e-85d6-568343651d1e" providerId="AD" clId="Web-{E1AD2AA0-D81A-4292-A5B3-86B69C4EE006}"/>
    <pc:docChg chg="modSld">
      <pc:chgData name="Hattori Hiroshi (服部 博)" userId="S::hattori.hiro@jp.panasonic.com::595af207-f328-4e9e-85d6-568343651d1e" providerId="AD" clId="Web-{E1AD2AA0-D81A-4292-A5B3-86B69C4EE006}" dt="2021-02-25T01:59:52.817" v="11"/>
      <pc:docMkLst>
        <pc:docMk/>
      </pc:docMkLst>
      <pc:sldChg chg="modSp">
        <pc:chgData name="Hattori Hiroshi (服部 博)" userId="S::hattori.hiro@jp.panasonic.com::595af207-f328-4e9e-85d6-568343651d1e" providerId="AD" clId="Web-{E1AD2AA0-D81A-4292-A5B3-86B69C4EE006}" dt="2021-02-25T01:59:52.817" v="11"/>
        <pc:sldMkLst>
          <pc:docMk/>
          <pc:sldMk cId="3966780738" sldId="354"/>
        </pc:sldMkLst>
        <pc:graphicFrameChg chg="mod modGraphic">
          <ac:chgData name="Hattori Hiroshi (服部 博)" userId="S::hattori.hiro@jp.panasonic.com::595af207-f328-4e9e-85d6-568343651d1e" providerId="AD" clId="Web-{E1AD2AA0-D81A-4292-A5B3-86B69C4EE006}" dt="2021-02-25T01:59:52.817" v="11"/>
          <ac:graphicFrameMkLst>
            <pc:docMk/>
            <pc:sldMk cId="3966780738" sldId="354"/>
            <ac:graphicFrameMk id="2" creationId="{00000000-0000-0000-0000-000000000000}"/>
          </ac:graphicFrameMkLst>
        </pc:graphicFrameChg>
      </pc:sldChg>
    </pc:docChg>
  </pc:docChgLst>
  <pc:docChgLst>
    <pc:chgData name="Hattori Hiroshi (服部 博)" userId="S::hattori.hiro@jp.panasonic.com::595af207-f328-4e9e-85d6-568343651d1e" providerId="AD" clId="Web-{45E0B9DF-FBD3-4197-9086-B9FF671FA8F2}"/>
    <pc:docChg chg="modSld">
      <pc:chgData name="Hattori Hiroshi (服部 博)" userId="S::hattori.hiro@jp.panasonic.com::595af207-f328-4e9e-85d6-568343651d1e" providerId="AD" clId="Web-{45E0B9DF-FBD3-4197-9086-B9FF671FA8F2}" dt="2020-11-24T00:22:07.765" v="9" actId="20577"/>
      <pc:docMkLst>
        <pc:docMk/>
      </pc:docMkLst>
      <pc:sldChg chg="modSp">
        <pc:chgData name="Hattori Hiroshi (服部 博)" userId="S::hattori.hiro@jp.panasonic.com::595af207-f328-4e9e-85d6-568343651d1e" providerId="AD" clId="Web-{45E0B9DF-FBD3-4197-9086-B9FF671FA8F2}" dt="2020-11-24T00:22:07.765" v="8" actId="20577"/>
        <pc:sldMkLst>
          <pc:docMk/>
          <pc:sldMk cId="4282965286" sldId="349"/>
        </pc:sldMkLst>
        <pc:spChg chg="mod">
          <ac:chgData name="Hattori Hiroshi (服部 博)" userId="S::hattori.hiro@jp.panasonic.com::595af207-f328-4e9e-85d6-568343651d1e" providerId="AD" clId="Web-{45E0B9DF-FBD3-4197-9086-B9FF671FA8F2}" dt="2020-11-24T00:22:07.765" v="8" actId="20577"/>
          <ac:spMkLst>
            <pc:docMk/>
            <pc:sldMk cId="4282965286" sldId="349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3B03E-5F20-4FE9-AE8F-91B893F34AB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EB71C-CB81-48F9-9CC9-1F57D1F346E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38561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23280-4631-449D-B6CA-E374E1E336EF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4F106-CE4D-4C0B-9204-00F638B8A09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51502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4F106-CE4D-4C0B-9204-00F638B8A095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5300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767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68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2172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0579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4846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889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8686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9634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1270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84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8044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5424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0586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-メイン_サブタイトル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 userDrawn="1"/>
        </p:nvSpPr>
        <p:spPr>
          <a:xfrm>
            <a:off x="6115719" y="12658"/>
            <a:ext cx="2990769" cy="253916"/>
          </a:xfrm>
          <a:prstGeom prst="rect">
            <a:avLst/>
          </a:prstGeom>
          <a:noFill/>
        </p:spPr>
        <p:txBody>
          <a:bodyPr wrap="square" lIns="27000" rIns="27000" rtlCol="0" anchor="ctr" anchorCtr="0">
            <a:spAutoFit/>
          </a:bodyPr>
          <a:lstStyle/>
          <a:p>
            <a:pPr marL="0" marR="0" lvl="0" indent="0" algn="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23128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0334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9242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606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1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027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330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796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854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078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6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3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283"/>
            <a:ext cx="1590675" cy="4476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1560"/>
            <a:ext cx="3770767" cy="201645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605290" y="1815349"/>
            <a:ext cx="7050996" cy="1381663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b="1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75" y="439283"/>
            <a:ext cx="1286667" cy="29958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56038" y="1279280"/>
            <a:ext cx="56088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64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3" descr="logo_white_stacked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013" y="948386"/>
            <a:ext cx="1834103" cy="58393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90" y="439283"/>
            <a:ext cx="1590675" cy="447675"/>
          </a:xfrm>
          <a:prstGeom prst="rect">
            <a:avLst/>
          </a:prstGeom>
        </p:spPr>
      </p:pic>
      <p:sp>
        <p:nvSpPr>
          <p:cNvPr id="8" name="正方形/長方形 7"/>
          <p:cNvSpPr/>
          <p:nvPr userDrawn="1"/>
        </p:nvSpPr>
        <p:spPr>
          <a:xfrm>
            <a:off x="605290" y="1815350"/>
            <a:ext cx="7050996" cy="1116536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 b="1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075" y="439283"/>
            <a:ext cx="1286667" cy="29958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656038" y="1279280"/>
            <a:ext cx="56088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2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6" r:id="rId1"/>
    <p:sldLayoutId id="214748500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63CA2-A1EC-492B-A4A4-03723240CF90}" type="datetimeFigureOut">
              <a:rPr kumimoji="1" lang="ja-JP" altLang="en-US" smtClean="0"/>
              <a:t>2021/8/30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00726-53FF-4DA1-A640-CEBEA53BA2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065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3" r:id="rId1"/>
    <p:sldLayoutId id="2147484994" r:id="rId2"/>
    <p:sldLayoutId id="2147484995" r:id="rId3"/>
    <p:sldLayoutId id="2147484996" r:id="rId4"/>
    <p:sldLayoutId id="2147484997" r:id="rId5"/>
    <p:sldLayoutId id="2147484998" r:id="rId6"/>
    <p:sldLayoutId id="2147484999" r:id="rId7"/>
    <p:sldLayoutId id="2147485000" r:id="rId8"/>
    <p:sldLayoutId id="2147485001" r:id="rId9"/>
    <p:sldLayoutId id="2147485002" r:id="rId10"/>
    <p:sldLayoutId id="21474850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738913"/>
            <a:ext cx="534753" cy="29563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ja-JP" sz="900" b="1" dirty="0" smtClean="0">
                <a:solidFill>
                  <a:schemeClr val="tx1"/>
                </a:solidFill>
              </a:rPr>
              <a:t>/4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425" y="4820052"/>
            <a:ext cx="2826199" cy="15113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784466"/>
            <a:ext cx="1917474" cy="186720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644571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192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0" r:id="rId1"/>
    <p:sldLayoutId id="214748500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ja-JP" sz="900" b="1" dirty="0" smtClean="0">
                <a:solidFill>
                  <a:schemeClr val="tx1"/>
                </a:solidFill>
              </a:rPr>
              <a:t>/4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858328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915096"/>
            <a:ext cx="1917474" cy="186720"/>
          </a:xfrm>
          <a:prstGeom prst="rect">
            <a:avLst/>
          </a:prstGeom>
        </p:spPr>
      </p:pic>
      <p:sp>
        <p:nvSpPr>
          <p:cNvPr id="14" name="AutoShape 13"/>
          <p:cNvSpPr>
            <a:spLocks noChangeArrowheads="1"/>
          </p:cNvSpPr>
          <p:nvPr userDrawn="1"/>
        </p:nvSpPr>
        <p:spPr bwMode="auto">
          <a:xfrm>
            <a:off x="7566049" y="4938311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Authorized Partner</a:t>
            </a:r>
          </a:p>
        </p:txBody>
      </p:sp>
    </p:spTree>
    <p:extLst>
      <p:ext uri="{BB962C8B-B14F-4D97-AF65-F5344CB8AC3E}">
        <p14:creationId xmlns:p14="http://schemas.microsoft.com/office/powerpoint/2010/main" val="193391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4" r:id="rId1"/>
    <p:sldLayoutId id="21474850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4304624" y="4916384"/>
            <a:ext cx="534753" cy="189416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ja-JP" sz="900" b="1" dirty="0" smtClean="0">
                <a:solidFill>
                  <a:schemeClr val="tx1"/>
                </a:solidFill>
              </a:rPr>
              <a:t>/4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2265" y="198228"/>
            <a:ext cx="1220649" cy="284209"/>
          </a:xfrm>
          <a:prstGeom prst="rect">
            <a:avLst/>
          </a:prstGeom>
        </p:spPr>
      </p:pic>
      <p:cxnSp>
        <p:nvCxnSpPr>
          <p:cNvPr id="5" name="直線コネクタ 4"/>
          <p:cNvCxnSpPr/>
          <p:nvPr userDrawn="1"/>
        </p:nvCxnSpPr>
        <p:spPr>
          <a:xfrm>
            <a:off x="0" y="4858328"/>
            <a:ext cx="9144000" cy="0"/>
          </a:xfrm>
          <a:prstGeom prst="line">
            <a:avLst/>
          </a:prstGeom>
          <a:ln w="57150">
            <a:solidFill>
              <a:srgbClr val="6464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70" y="4915096"/>
            <a:ext cx="1917474" cy="186720"/>
          </a:xfrm>
          <a:prstGeom prst="rect">
            <a:avLst/>
          </a:prstGeom>
        </p:spPr>
      </p:pic>
      <p:sp>
        <p:nvSpPr>
          <p:cNvPr id="12" name="AutoShape 13"/>
          <p:cNvSpPr>
            <a:spLocks noChangeArrowheads="1"/>
          </p:cNvSpPr>
          <p:nvPr userDrawn="1"/>
        </p:nvSpPr>
        <p:spPr bwMode="auto">
          <a:xfrm>
            <a:off x="7569032" y="4938311"/>
            <a:ext cx="1440000" cy="1440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37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900" b="1" i="0" u="none" strike="noStrike" kern="0" cap="none" spc="0" normalizeH="0" baseline="0" noProof="0" dirty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Calibri" panose="020F0502020204030204" pitchFamily="34" charset="0"/>
                <a:ea typeface="HGPｺﾞｼｯｸE" pitchFamily="50" charset="-128"/>
                <a:cs typeface="+mn-cs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38608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7" r:id="rId1"/>
    <p:sldLayoutId id="214748501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/>
          <p:nvPr userDrawn="1"/>
        </p:nvSpPr>
        <p:spPr>
          <a:xfrm>
            <a:off x="0" y="14790"/>
            <a:ext cx="9144000" cy="611511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>
              <a:solidFill>
                <a:prstClr val="white"/>
              </a:solidFill>
            </a:endParaRPr>
          </a:p>
        </p:txBody>
      </p:sp>
      <p:sp>
        <p:nvSpPr>
          <p:cNvPr id="11" name="スライド番号プレースホルダー 3"/>
          <p:cNvSpPr txBox="1">
            <a:spLocks/>
          </p:cNvSpPr>
          <p:nvPr userDrawn="1"/>
        </p:nvSpPr>
        <p:spPr>
          <a:xfrm>
            <a:off x="8551701" y="192948"/>
            <a:ext cx="534753" cy="295635"/>
          </a:xfrm>
          <a:prstGeom prst="rect">
            <a:avLst/>
          </a:prstGeom>
          <a:solidFill>
            <a:schemeClr val="bg1"/>
          </a:solidFill>
          <a:ln w="12700">
            <a:solidFill>
              <a:srgbClr val="6464E6"/>
            </a:solidFill>
          </a:ln>
        </p:spPr>
        <p:txBody>
          <a:bodyPr vert="horz" lIns="27000" tIns="27000" rIns="27000" bIns="27000" rtlCol="0" anchor="ctr" anchorCtr="1"/>
          <a:lstStyle>
            <a:defPPr>
              <a:defRPr lang="ja-JP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kumimoji="1" sz="1100" kern="120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umimoji="1" kern="12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fld id="{EE88B8E2-C3DB-4B2A-ADFB-45BB59B1B2E8}" type="slidenum">
              <a:rPr lang="ja-JP" altLang="en-US" sz="900" b="1" smtClean="0">
                <a:solidFill>
                  <a:schemeClr val="tx1"/>
                </a:solidFill>
              </a:rPr>
              <a:pPr algn="ctr"/>
              <a:t>‹#›</a:t>
            </a:fld>
            <a:r>
              <a:rPr lang="en-US" altLang="ja-JP" sz="900" b="1" dirty="0">
                <a:solidFill>
                  <a:schemeClr val="tx1"/>
                </a:solidFill>
              </a:rPr>
              <a:t>/**</a:t>
            </a:r>
            <a:endParaRPr lang="ja-JP" altLang="en-US" sz="900" b="1" dirty="0">
              <a:solidFill>
                <a:schemeClr val="tx1"/>
              </a:solidFill>
            </a:endParaRPr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316" y="198228"/>
            <a:ext cx="1220649" cy="28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27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11" r:id="rId1"/>
    <p:sldLayoutId id="214748501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94800" cy="5143500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23" y="2212841"/>
            <a:ext cx="3082954" cy="71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4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94800" cy="5143500"/>
          </a:xfrm>
          <a:prstGeom prst="rect">
            <a:avLst/>
          </a:prstGeom>
          <a:solidFill>
            <a:srgbClr val="6464E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592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47838" y="1828940"/>
            <a:ext cx="6952370" cy="138499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bg1"/>
                </a:solidFill>
              </a:rPr>
              <a:t>Network Disk Recorder 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en-US" altLang="ja-JP" sz="2800" b="1" dirty="0">
                <a:solidFill>
                  <a:schemeClr val="bg1"/>
                </a:solidFill>
              </a:rPr>
              <a:t>WJ-NX</a:t>
            </a:r>
            <a:r>
              <a:rPr lang="ja-JP" altLang="en-US" sz="2800" b="1" dirty="0">
                <a:solidFill>
                  <a:schemeClr val="bg1"/>
                </a:solidFill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</a:rPr>
              <a:t>Series version up contents</a:t>
            </a:r>
            <a:br>
              <a:rPr lang="en-US" altLang="ja-JP" sz="2800" b="1" dirty="0">
                <a:solidFill>
                  <a:schemeClr val="bg1"/>
                </a:solidFill>
              </a:rPr>
            </a:br>
            <a:r>
              <a:rPr lang="en-US" altLang="ja-JP" sz="2800" b="1" dirty="0">
                <a:solidFill>
                  <a:schemeClr val="bg1"/>
                </a:solidFill>
              </a:rPr>
              <a:t>- </a:t>
            </a:r>
            <a:r>
              <a:rPr lang="en-US" altLang="ja-JP" sz="2800" b="1" dirty="0" smtClean="0">
                <a:solidFill>
                  <a:schemeClr val="bg1"/>
                </a:solidFill>
              </a:rPr>
              <a:t>August </a:t>
            </a:r>
            <a:r>
              <a:rPr lang="en-US" altLang="ja-JP" sz="2800" b="1" dirty="0">
                <a:solidFill>
                  <a:schemeClr val="bg1"/>
                </a:solidFill>
              </a:rPr>
              <a:t>2021 -</a:t>
            </a:r>
            <a:endParaRPr lang="en-US" altLang="ja-JP" sz="2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03688" y="3452197"/>
            <a:ext cx="5053050" cy="830997"/>
          </a:xfrm>
          <a:prstGeom prst="rect">
            <a:avLst/>
          </a:prstGeom>
        </p:spPr>
        <p:txBody>
          <a:bodyPr wrap="square" lIns="91440" tIns="45720" rIns="91440" bIns="45720" anchor="b">
            <a:spAutoFit/>
          </a:bodyPr>
          <a:lstStyle/>
          <a:p>
            <a:r>
              <a:rPr lang="en-US" altLang="ja-JP" sz="16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Model : WJ-NX400, WJ-NX300, WJ-NX200 , </a:t>
            </a:r>
            <a:r>
              <a:rPr lang="en-US" altLang="ja-JP" sz="1600" dirty="0" smtClean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WJ-NX100</a:t>
            </a:r>
            <a:endParaRPr lang="en-US" altLang="ja-JP" sz="1600" dirty="0">
              <a:latin typeface="Calibri Light" panose="020F0302020204030204" pitchFamily="34" charset="0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r>
              <a:rPr lang="en-US" altLang="ja-JP" sz="1600" dirty="0" smtClean="0">
                <a:latin typeface="Calibri Light"/>
                <a:ea typeface="Tahoma"/>
                <a:cs typeface="Calibri Light"/>
              </a:rPr>
              <a:t>Ver.1.00</a:t>
            </a:r>
            <a:endParaRPr lang="en-US" altLang="ja-JP" sz="1600" dirty="0">
              <a:latin typeface="Calibri Light" panose="020F0302020204030204" pitchFamily="34" charset="0"/>
              <a:ea typeface="Tahoma" panose="020B0604030504040204" pitchFamily="34" charset="0"/>
              <a:cs typeface="Calibri Light" panose="020F0302020204030204" pitchFamily="34" charset="0"/>
            </a:endParaRPr>
          </a:p>
          <a:p>
            <a:r>
              <a:rPr lang="en-US" altLang="ja-JP" sz="1600" dirty="0" smtClean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Aug. </a:t>
            </a:r>
            <a:r>
              <a:rPr lang="en-US" altLang="ja-JP" sz="1600" dirty="0">
                <a:latin typeface="Calibri Light" panose="020F0302020204030204" pitchFamily="34" charset="0"/>
                <a:ea typeface="Tahoma" panose="020B0604030504040204" pitchFamily="34" charset="0"/>
                <a:cs typeface="Calibri Light" panose="020F0302020204030204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59065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US" altLang="ja-JP" sz="2400" dirty="0">
                <a:solidFill>
                  <a:sysClr val="window" lastClr="FFFFFF"/>
                </a:solidFill>
                <a:latin typeface="Calibri"/>
              </a:rPr>
              <a:t>Contents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eiryo UI" panose="020B0604030504040204" pitchFamily="50" charset="-128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79306" y="909483"/>
            <a:ext cx="7455847" cy="3609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609585" rtl="0" eaLnBrk="1" latinLnBrk="0" hangingPunct="1">
              <a:spcBef>
                <a:spcPct val="20000"/>
              </a:spcBef>
              <a:buFont typeface="+mj-lt"/>
              <a:buAutoNum type="arabicPeriod"/>
              <a:defRPr sz="3200" b="1" kern="1200" baseline="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-457200" algn="l" defTabSz="609585" rtl="0" eaLnBrk="1" latinLnBrk="0" hangingPunct="1">
              <a:spcBef>
                <a:spcPct val="20000"/>
              </a:spcBef>
              <a:buSzPct val="60000"/>
              <a:buFont typeface="+mj-lt"/>
              <a:buAutoNum type="arabicPeriod"/>
              <a:defRPr sz="2267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457200" indent="-457200" algn="l" defTabSz="609585" rtl="0" eaLnBrk="1" latinLnBrk="0" hangingPunct="1">
              <a:spcBef>
                <a:spcPct val="20000"/>
              </a:spcBef>
              <a:buSzPct val="60000"/>
              <a:buFont typeface="+mj-lt"/>
              <a:buAutoNum type="arabicPeriod"/>
              <a:defRPr sz="2267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457200" indent="-457200" algn="l" defTabSz="609585" rtl="0" eaLnBrk="1" latinLnBrk="0" hangingPunct="1">
              <a:spcBef>
                <a:spcPct val="20000"/>
              </a:spcBef>
              <a:buSzPct val="60000"/>
              <a:buFont typeface="+mj-lt"/>
              <a:buAutoNum type="arabicPeriod"/>
              <a:defRPr sz="2267" kern="1200">
                <a:solidFill>
                  <a:schemeClr val="bg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361942" indent="-361942" algn="l" defTabSz="609585" rtl="0" eaLnBrk="1" latinLnBrk="0" hangingPunct="1">
              <a:spcBef>
                <a:spcPct val="20000"/>
              </a:spcBef>
              <a:buSzPct val="60000"/>
              <a:buFont typeface="Wingdings" charset="2"/>
              <a:buChar char="§"/>
              <a:defRPr sz="2267" kern="1200">
                <a:solidFill>
                  <a:srgbClr val="0A54A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tabLst/>
              <a:defRPr/>
            </a:pP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815978"/>
              </p:ext>
            </p:extLst>
          </p:nvPr>
        </p:nvGraphicFramePr>
        <p:xfrm>
          <a:off x="509047" y="1150137"/>
          <a:ext cx="8111250" cy="123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5572">
                  <a:extLst>
                    <a:ext uri="{9D8B030D-6E8A-4147-A177-3AD203B41FA5}">
                      <a16:colId xmlns:a16="http://schemas.microsoft.com/office/drawing/2014/main" val="921576716"/>
                    </a:ext>
                  </a:extLst>
                </a:gridCol>
                <a:gridCol w="707010">
                  <a:extLst>
                    <a:ext uri="{9D8B030D-6E8A-4147-A177-3AD203B41FA5}">
                      <a16:colId xmlns:a16="http://schemas.microsoft.com/office/drawing/2014/main" val="3632273933"/>
                    </a:ext>
                  </a:extLst>
                </a:gridCol>
                <a:gridCol w="678730">
                  <a:extLst>
                    <a:ext uri="{9D8B030D-6E8A-4147-A177-3AD203B41FA5}">
                      <a16:colId xmlns:a16="http://schemas.microsoft.com/office/drawing/2014/main" val="2175520719"/>
                    </a:ext>
                  </a:extLst>
                </a:gridCol>
                <a:gridCol w="697583">
                  <a:extLst>
                    <a:ext uri="{9D8B030D-6E8A-4147-A177-3AD203B41FA5}">
                      <a16:colId xmlns:a16="http://schemas.microsoft.com/office/drawing/2014/main" val="349842304"/>
                    </a:ext>
                  </a:extLst>
                </a:gridCol>
                <a:gridCol w="692355">
                  <a:extLst>
                    <a:ext uri="{9D8B030D-6E8A-4147-A177-3AD203B41FA5}">
                      <a16:colId xmlns:a16="http://schemas.microsoft.com/office/drawing/2014/main" val="1096752601"/>
                    </a:ext>
                  </a:extLst>
                </a:gridCol>
              </a:tblGrid>
              <a:tr h="246434">
                <a:tc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NX400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NX300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NX200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NX100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18789523"/>
                  </a:ext>
                </a:extLst>
              </a:tr>
              <a:tr h="3103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New Product Support 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 New U-series camera, </a:t>
                      </a:r>
                      <a:r>
                        <a:rPr lang="en-US" altLang="ja-JP" sz="1400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-PRO S series camera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Meiryo UI"/>
                        <a:cs typeface="Calibri" panose="020F0502020204030204" pitchFamily="34" charset="0"/>
                      </a:endParaRPr>
                    </a:p>
                  </a:txBody>
                  <a:tcPr marL="36000" marR="3600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60720230"/>
                  </a:ext>
                </a:extLst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Function improvement ( 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software alarm 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58303403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Function improvement 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( Add the language for                   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Calibri" panose="020F0502020204030204" pitchFamily="34" charset="0"/>
                          <a:ea typeface="Meiryo UI" panose="020B0604030504040204" pitchFamily="50" charset="-128"/>
                          <a:cs typeface="Calibri" panose="020F0502020204030204" pitchFamily="34" charset="0"/>
                        </a:rPr>
                        <a:t>Yes</a:t>
                      </a:r>
                      <a:endParaRPr kumimoji="1" lang="ja-JP" altLang="en-US" sz="1400" b="0" dirty="0">
                        <a:latin typeface="Calibri" panose="020F0502020204030204" pitchFamily="34" charset="0"/>
                        <a:ea typeface="Meiryo UI" panose="020B0604030504040204" pitchFamily="50" charset="-128"/>
                        <a:cs typeface="Calibri" panose="020F0502020204030204" pitchFamily="34" charset="0"/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05218010"/>
                  </a:ext>
                </a:extLst>
              </a:tr>
            </a:tbl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8963" t="19477" r="7251" b="23710"/>
          <a:stretch/>
        </p:blipFill>
        <p:spPr>
          <a:xfrm>
            <a:off x="3907633" y="2139565"/>
            <a:ext cx="682554" cy="189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07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defRPr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New Product Support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130" y="748352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Target</a:t>
            </a: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Product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133" y="1364236"/>
            <a:ext cx="1455387" cy="3349431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Contents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8" name="テキスト プレースホルダー 14"/>
          <p:cNvSpPr txBox="1">
            <a:spLocks/>
          </p:cNvSpPr>
          <p:nvPr/>
        </p:nvSpPr>
        <p:spPr>
          <a:xfrm>
            <a:off x="1592985" y="748353"/>
            <a:ext cx="4700798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tIns="46800" bIns="4680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WJ-NX200 , WJ-NX100</a:t>
            </a:r>
            <a:endParaRPr lang="en-US" altLang="ja-JP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テキスト プレースホルダー 14"/>
          <p:cNvSpPr txBox="1">
            <a:spLocks/>
          </p:cNvSpPr>
          <p:nvPr/>
        </p:nvSpPr>
        <p:spPr>
          <a:xfrm>
            <a:off x="1592984" y="1364237"/>
            <a:ext cx="7453531" cy="334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334817" y="748352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Version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プレースホルダー 14"/>
          <p:cNvSpPr txBox="1">
            <a:spLocks/>
          </p:cNvSpPr>
          <p:nvPr/>
        </p:nvSpPr>
        <p:spPr>
          <a:xfrm>
            <a:off x="7831238" y="748353"/>
            <a:ext cx="1215277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V4.50</a:t>
            </a:r>
            <a:endParaRPr lang="en-US" altLang="ja-JP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725379" y="1364237"/>
            <a:ext cx="73711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New U-series camera</a:t>
            </a:r>
          </a:p>
          <a:p>
            <a:pPr marL="271463"/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Model 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: WV-U1130A, WV-U1132A, WV-U1142A,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WV-U1532LA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, WV-U1542LA, WV-U2130LA,</a:t>
            </a:r>
          </a:p>
          <a:p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                 WV-U2132LA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, WV-U2140LA,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WV-U2142LA,WV-U2530LA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, WV-U2532LA, WV-U2540LA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, WV-U2542LA</a:t>
            </a:r>
          </a:p>
          <a:p>
            <a:endParaRPr lang="en-US" altLang="ja-JP" sz="1200" dirty="0" smtClean="0"/>
          </a:p>
          <a:p>
            <a:r>
              <a:rPr lang="en-US" altLang="ja-JP" sz="1200" dirty="0" smtClean="0"/>
              <a:t>       Limitations </a:t>
            </a:r>
            <a:endParaRPr lang="en-US" altLang="ja-JP" sz="1200" dirty="0"/>
          </a:p>
          <a:p>
            <a:pPr marL="450850" indent="-179388">
              <a:buFont typeface="Wingdings" panose="05000000000000000000" pitchFamily="2" charset="2"/>
              <a:buChar char="ü"/>
            </a:pPr>
            <a:r>
              <a:rPr lang="en-US" altLang="ja-JP" sz="1200" dirty="0"/>
              <a:t>If the recording frame rate is set to 30 </a:t>
            </a:r>
            <a:r>
              <a:rPr lang="en-US" altLang="ja-JP" sz="1200" dirty="0" err="1" smtClean="0"/>
              <a:t>ips</a:t>
            </a:r>
            <a:r>
              <a:rPr lang="en-US" altLang="ja-JP" sz="1200" dirty="0" smtClean="0"/>
              <a:t>, </a:t>
            </a:r>
            <a:r>
              <a:rPr lang="en-US" altLang="ja-JP" sz="1200" dirty="0"/>
              <a:t>the "Smart coding (GOP control)" cannot be </a:t>
            </a:r>
            <a:r>
              <a:rPr lang="en-US" altLang="ja-JP" sz="1200" dirty="0" smtClean="0"/>
              <a:t>used. </a:t>
            </a:r>
          </a:p>
          <a:p>
            <a:pPr marL="450850" indent="-179388">
              <a:buFont typeface="Wingdings" panose="05000000000000000000" pitchFamily="2" charset="2"/>
              <a:buChar char="ü"/>
            </a:pPr>
            <a:r>
              <a:rPr lang="en-US" altLang="ja-JP" sz="1200" dirty="0"/>
              <a:t>Conventional U series </a:t>
            </a:r>
            <a:r>
              <a:rPr lang="en-US" altLang="ja-JP" sz="1200" dirty="0" smtClean="0"/>
              <a:t>camera don’t </a:t>
            </a:r>
            <a:r>
              <a:rPr lang="en-US" altLang="ja-JP" sz="1200" dirty="0"/>
              <a:t>support H.264 function. </a:t>
            </a:r>
            <a:r>
              <a:rPr lang="en-US" altLang="ja-JP" sz="1200" dirty="0" smtClean="0"/>
              <a:t>Don’t </a:t>
            </a:r>
            <a:r>
              <a:rPr lang="en-US" altLang="ja-JP" sz="1200" dirty="0"/>
              <a:t>set </a:t>
            </a:r>
            <a:r>
              <a:rPr lang="en-US" altLang="ja-JP" sz="1200" dirty="0" smtClean="0"/>
              <a:t>H.264 as </a:t>
            </a:r>
            <a:r>
              <a:rPr lang="en-US" altLang="ja-JP" sz="1200" dirty="0"/>
              <a:t>the compression </a:t>
            </a:r>
            <a:r>
              <a:rPr lang="en-US" altLang="ja-JP" sz="1200" dirty="0" smtClean="0"/>
              <a:t>method.</a:t>
            </a:r>
          </a:p>
          <a:p>
            <a:pPr marL="450850" indent="-179388">
              <a:buFont typeface="Wingdings" panose="05000000000000000000" pitchFamily="2" charset="2"/>
              <a:buChar char="ü"/>
            </a:pPr>
            <a:r>
              <a:rPr lang="en-US" altLang="ja-JP" sz="1200" dirty="0"/>
              <a:t>Conventional U series </a:t>
            </a:r>
            <a:r>
              <a:rPr lang="en-US" altLang="ja-JP" sz="1200" dirty="0" smtClean="0"/>
              <a:t>camera don’t </a:t>
            </a:r>
            <a:r>
              <a:rPr lang="en-US" altLang="ja-JP" sz="1200" dirty="0"/>
              <a:t>support the security extension </a:t>
            </a:r>
            <a:r>
              <a:rPr lang="en-US" altLang="ja-JP" sz="1200" dirty="0" smtClean="0"/>
              <a:t>function.</a:t>
            </a:r>
            <a:endParaRPr lang="en-US" altLang="ja-JP" sz="1200" dirty="0"/>
          </a:p>
          <a:p>
            <a:pPr marL="271462"/>
            <a:r>
              <a:rPr lang="en-US" altLang="ja-JP" sz="1200" dirty="0" smtClean="0"/>
              <a:t>     Don’t </a:t>
            </a:r>
            <a:r>
              <a:rPr lang="en-US" altLang="ja-JP" sz="1200" dirty="0"/>
              <a:t>set the connection method to HTTPS as the security settings between the </a:t>
            </a:r>
            <a:r>
              <a:rPr lang="en-US" altLang="ja-JP" sz="1200" dirty="0" smtClean="0"/>
              <a:t>recorder and </a:t>
            </a:r>
            <a:r>
              <a:rPr lang="en-US" altLang="ja-JP" sz="1200" dirty="0"/>
              <a:t>the </a:t>
            </a:r>
            <a:r>
              <a:rPr lang="en-US" altLang="ja-JP" sz="1200" dirty="0" smtClean="0"/>
              <a:t>camera.</a:t>
            </a:r>
          </a:p>
          <a:p>
            <a:pPr marL="442912" indent="-171450">
              <a:buFont typeface="Wingdings" panose="05000000000000000000" pitchFamily="2" charset="2"/>
              <a:buChar char="ü"/>
            </a:pPr>
            <a:r>
              <a:rPr lang="en-US" altLang="ja-JP" sz="1200" dirty="0"/>
              <a:t>To set the recording frame rate to 30 </a:t>
            </a:r>
            <a:r>
              <a:rPr lang="en-US" altLang="ja-JP" sz="1200" dirty="0" err="1"/>
              <a:t>ips</a:t>
            </a:r>
            <a:r>
              <a:rPr lang="en-US" altLang="ja-JP" sz="1200" dirty="0"/>
              <a:t>/25 </a:t>
            </a:r>
            <a:r>
              <a:rPr lang="en-US" altLang="ja-JP" sz="1200" dirty="0" err="1"/>
              <a:t>ips</a:t>
            </a:r>
            <a:r>
              <a:rPr lang="en-US" altLang="ja-JP" sz="1200" dirty="0"/>
              <a:t> for </a:t>
            </a:r>
            <a:r>
              <a:rPr lang="en-US" altLang="ja-JP" sz="1200" dirty="0" smtClean="0"/>
              <a:t>conventional </a:t>
            </a:r>
            <a:r>
              <a:rPr lang="en-US" altLang="ja-JP" sz="1200" dirty="0"/>
              <a:t>U series </a:t>
            </a:r>
            <a:r>
              <a:rPr lang="en-US" altLang="ja-JP" sz="1200" dirty="0" smtClean="0"/>
              <a:t>camera, select </a:t>
            </a:r>
            <a:r>
              <a:rPr lang="en-US" altLang="ja-JP" sz="1200" dirty="0"/>
              <a:t>"(30 IPS)" in the camera registration options. Meanwhile, depending on the </a:t>
            </a:r>
            <a:r>
              <a:rPr lang="en-US" altLang="ja-JP" sz="1200" dirty="0" smtClean="0"/>
              <a:t>resolution settings</a:t>
            </a:r>
            <a:r>
              <a:rPr lang="en-US" altLang="ja-JP" sz="1200" dirty="0"/>
              <a:t>, sub-monitor display or re-encoded distribution, it may not be possible to display </a:t>
            </a:r>
            <a:r>
              <a:rPr lang="en-US" altLang="ja-JP" sz="1200" dirty="0" smtClean="0"/>
              <a:t>on multiple </a:t>
            </a:r>
            <a:r>
              <a:rPr lang="en-US" altLang="ja-JP" sz="1200" dirty="0"/>
              <a:t>screens. In addition, the sub-stream recording will not be </a:t>
            </a:r>
            <a:r>
              <a:rPr lang="en-US" altLang="ja-JP" sz="1200" dirty="0" smtClean="0"/>
              <a:t>included.</a:t>
            </a:r>
          </a:p>
          <a:p>
            <a:endParaRPr lang="en-US" altLang="ja-JP" sz="1200" dirty="0" smtClean="0"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Support </a:t>
            </a:r>
            <a:r>
              <a:rPr lang="en-US" altLang="ja-JP" sz="1600" b="1" dirty="0" err="1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i</a:t>
            </a:r>
            <a:r>
              <a:rPr lang="en-US" altLang="ja-JP" sz="1600" b="1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-PRO S series camera with AI engine</a:t>
            </a:r>
          </a:p>
          <a:p>
            <a:r>
              <a:rPr lang="en-US" altLang="ja-JP" sz="11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  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Model 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: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WV-S1536LTN</a:t>
            </a:r>
            <a:r>
              <a:rPr lang="en-US" altLang="ja-JP" sz="1200" dirty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, </a:t>
            </a:r>
            <a:r>
              <a:rPr lang="en-US" altLang="ja-JP" sz="1200" dirty="0" smtClean="0"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WV-S2536LTN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1466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defRPr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Function improvement </a:t>
            </a:r>
            <a:endParaRPr lang="ja-JP" altLang="en-US" sz="2400" dirty="0">
              <a:solidFill>
                <a:sysClr val="window" lastClr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3125" y="748345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Target</a:t>
            </a: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Product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4" name="テキスト プレースホルダー 14"/>
          <p:cNvSpPr txBox="1">
            <a:spLocks/>
          </p:cNvSpPr>
          <p:nvPr/>
        </p:nvSpPr>
        <p:spPr>
          <a:xfrm>
            <a:off x="1592980" y="748346"/>
            <a:ext cx="4700803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</a:t>
            </a: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WJ-NX200, WJ-NX100</a:t>
            </a:r>
            <a:endParaRPr lang="en-US" altLang="ja-JP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34812" y="748345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Version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プレースホルダー 14"/>
          <p:cNvSpPr txBox="1">
            <a:spLocks/>
          </p:cNvSpPr>
          <p:nvPr/>
        </p:nvSpPr>
        <p:spPr>
          <a:xfrm>
            <a:off x="7831238" y="748346"/>
            <a:ext cx="1215272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V4.50</a:t>
            </a:r>
            <a:endParaRPr lang="en-US" altLang="ja-JP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3125" y="1364223"/>
            <a:ext cx="1455387" cy="3310808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Contents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テキスト プレースホルダー 14"/>
          <p:cNvSpPr txBox="1">
            <a:spLocks/>
          </p:cNvSpPr>
          <p:nvPr/>
        </p:nvSpPr>
        <p:spPr>
          <a:xfrm>
            <a:off x="1592980" y="1364223"/>
            <a:ext cx="7459393" cy="331080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24214" y="1361079"/>
            <a:ext cx="7261844" cy="333937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lang="en-US" altLang="ja-JP" sz="1600" b="1" dirty="0">
                <a:latin typeface="Calibri" panose="020F0502020204030204" pitchFamily="34" charset="0"/>
                <a:cs typeface="Calibri" panose="020F0502020204030204" pitchFamily="34" charset="0"/>
              </a:rPr>
              <a:t>be changed  the message ID (1-4) of Extension software </a:t>
            </a:r>
            <a:r>
              <a:rPr lang="en-US" altLang="ja-JP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alarm</a:t>
            </a: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n"/>
            </a:pPr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r>
              <a:rPr lang="en-US" altLang="ja-JP" sz="1100" b="1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[</a:t>
            </a:r>
            <a:r>
              <a:rPr lang="en-US" altLang="ja-JP" sz="110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Message ID]</a:t>
            </a:r>
          </a:p>
          <a:p>
            <a:pPr marL="355600" indent="-171450">
              <a:buFont typeface="Wingdings" panose="05000000000000000000" pitchFamily="2" charset="2"/>
              <a:buChar char="ü"/>
            </a:pPr>
            <a:r>
              <a:rPr lang="en-US" altLang="ja-JP" sz="110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Enter a decimal number(000 to 255) in the Message ID fields of No. 1 to </a:t>
            </a:r>
            <a:r>
              <a:rPr lang="en-US" altLang="ja-JP" sz="11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8.</a:t>
            </a:r>
          </a:p>
          <a:p>
            <a:pPr marL="355600" indent="-171450">
              <a:buFont typeface="Wingdings" panose="05000000000000000000" pitchFamily="2" charset="2"/>
              <a:buChar char="ü"/>
            </a:pPr>
            <a:r>
              <a:rPr lang="en-US" altLang="ja-JP" sz="11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Default</a:t>
            </a:r>
            <a:r>
              <a:rPr lang="ja-JP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  <a:r>
              <a:rPr lang="en-US" altLang="ja-JP" sz="110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: Same value as V4.40 or before</a:t>
            </a:r>
            <a:endParaRPr lang="en-US" altLang="ja-JP" sz="1100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568005"/>
              </p:ext>
            </p:extLst>
          </p:nvPr>
        </p:nvGraphicFramePr>
        <p:xfrm>
          <a:off x="2620651" y="1724874"/>
          <a:ext cx="4893716" cy="2371962"/>
        </p:xfrm>
        <a:graphic>
          <a:graphicData uri="http://schemas.openxmlformats.org/drawingml/2006/table">
            <a:tbl>
              <a:tblPr firstCol="1">
                <a:tableStyleId>{7DF18680-E054-41AD-8BC1-D1AEF772440D}</a:tableStyleId>
              </a:tblPr>
              <a:tblGrid>
                <a:gridCol w="946817">
                  <a:extLst>
                    <a:ext uri="{9D8B030D-6E8A-4147-A177-3AD203B41FA5}">
                      <a16:colId xmlns:a16="http://schemas.microsoft.com/office/drawing/2014/main" val="2403418494"/>
                    </a:ext>
                  </a:extLst>
                </a:gridCol>
                <a:gridCol w="3946899">
                  <a:extLst>
                    <a:ext uri="{9D8B030D-6E8A-4147-A177-3AD203B41FA5}">
                      <a16:colId xmlns:a16="http://schemas.microsoft.com/office/drawing/2014/main" val="4096842908"/>
                    </a:ext>
                  </a:extLst>
                </a:gridCol>
              </a:tblGrid>
              <a:tr h="1185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V4.40 or before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117937"/>
                  </a:ext>
                </a:extLst>
              </a:tr>
              <a:tr h="1185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V4.50 or later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kumimoji="1" lang="en-US" altLang="ja-JP" sz="16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157109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1414" y="2956513"/>
            <a:ext cx="2841254" cy="1114922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070" y="1722529"/>
            <a:ext cx="2856598" cy="1125408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795065" y="3184281"/>
            <a:ext cx="918738" cy="4919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4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l">
              <a:defRPr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Function improvement </a:t>
            </a:r>
            <a:endParaRPr lang="ja-JP" altLang="en-US" sz="2400" dirty="0">
              <a:solidFill>
                <a:sysClr val="window" lastClr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3125" y="748345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Target</a:t>
            </a:r>
          </a:p>
          <a:p>
            <a:pPr algn="ctr"/>
            <a:r>
              <a:rPr lang="en-US" altLang="ja-JP" dirty="0">
                <a:solidFill>
                  <a:schemeClr val="bg1"/>
                </a:solidFill>
              </a:rPr>
              <a:t>Product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4" name="テキスト プレースホルダー 14"/>
          <p:cNvSpPr txBox="1">
            <a:spLocks/>
          </p:cNvSpPr>
          <p:nvPr/>
        </p:nvSpPr>
        <p:spPr>
          <a:xfrm>
            <a:off x="1592980" y="748346"/>
            <a:ext cx="4700803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WJ-NX400, WJ-NX300, </a:t>
            </a: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WJ-NX200, </a:t>
            </a:r>
            <a:r>
              <a:rPr lang="en-US" altLang="ja-JP" sz="1600" dirty="0">
                <a:latin typeface="Calibri" panose="020F0502020204030204" pitchFamily="34" charset="0"/>
                <a:cs typeface="Calibri" panose="020F0502020204030204" pitchFamily="34" charset="0"/>
              </a:rPr>
              <a:t>WJ-NX100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34812" y="748345"/>
            <a:ext cx="1455387" cy="579145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dirty="0">
                <a:solidFill>
                  <a:schemeClr val="bg1"/>
                </a:solidFill>
              </a:rPr>
              <a:t>Version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6" name="テキスト プレースホルダー 14"/>
          <p:cNvSpPr txBox="1">
            <a:spLocks/>
          </p:cNvSpPr>
          <p:nvPr/>
        </p:nvSpPr>
        <p:spPr>
          <a:xfrm>
            <a:off x="7831238" y="748346"/>
            <a:ext cx="1215272" cy="57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altLang="ja-JP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V4.50</a:t>
            </a:r>
            <a:endParaRPr lang="en-US" altLang="ja-JP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3125" y="1364223"/>
            <a:ext cx="1455387" cy="3310808"/>
          </a:xfrm>
          <a:prstGeom prst="rect">
            <a:avLst/>
          </a:prstGeom>
          <a:solidFill>
            <a:schemeClr val="accent5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dirty="0">
                <a:solidFill>
                  <a:schemeClr val="bg1"/>
                </a:solidFill>
              </a:rPr>
              <a:t>Contents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8" name="テキスト プレースホルダー 14"/>
          <p:cNvSpPr txBox="1">
            <a:spLocks/>
          </p:cNvSpPr>
          <p:nvPr/>
        </p:nvSpPr>
        <p:spPr>
          <a:xfrm>
            <a:off x="1592980" y="1364223"/>
            <a:ext cx="7459393" cy="32979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724214" y="1361079"/>
            <a:ext cx="7419786" cy="32316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600" b="1" dirty="0">
                <a:latin typeface="Calibri" panose="020F0502020204030204" pitchFamily="34" charset="0"/>
                <a:cs typeface="Calibri" panose="020F0502020204030204" pitchFamily="34" charset="0"/>
              </a:rPr>
              <a:t>Add </a:t>
            </a:r>
            <a:r>
              <a:rPr lang="en-US" altLang="ja-JP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                </a:t>
            </a:r>
            <a:r>
              <a:rPr lang="en-US" altLang="ja-JP" dirty="0"/>
              <a:t>to the language settings</a:t>
            </a:r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endParaRPr lang="en-US" altLang="ja-JP" sz="1600" b="1" dirty="0" smtClean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[Language]</a:t>
            </a:r>
            <a:endParaRPr lang="en-US" altLang="ja-JP" sz="1050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             / English/ Français/ Español/ Deutsch/ Italiano/ </a:t>
            </a:r>
            <a:r>
              <a:rPr lang="az-Cyrl-AZ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Русский/ </a:t>
            </a:r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Português/ </a:t>
            </a:r>
            <a:r>
              <a:rPr lang="th-TH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ไทย/</a:t>
            </a:r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</a:t>
            </a:r>
          </a:p>
          <a:p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Web browser: </a:t>
            </a:r>
          </a:p>
          <a:p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   Japanese/ English</a:t>
            </a:r>
            <a:r>
              <a:rPr lang="en-US" altLang="ja-JP" sz="105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/ Français/ </a:t>
            </a:r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Español/ Deutsch</a:t>
            </a:r>
            <a:r>
              <a:rPr lang="en-US" altLang="ja-JP" sz="105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/ Italiano/ </a:t>
            </a:r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Russian/ Português</a:t>
            </a:r>
            <a:r>
              <a:rPr lang="en-US" altLang="ja-JP" sz="1050" dirty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/ Thai/ Simplified </a:t>
            </a:r>
            <a:r>
              <a:rPr lang="en-US" altLang="ja-JP" sz="1050" dirty="0" smtClean="0">
                <a:solidFill>
                  <a:prstClr val="black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Chinese/ Traditional Chinese</a:t>
            </a:r>
            <a:endParaRPr lang="en-US" altLang="ja-JP" sz="1050" dirty="0">
              <a:solidFill>
                <a:prstClr val="black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9554" y="1890956"/>
            <a:ext cx="4296966" cy="2020339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/>
          <a:srcRect l="8963" t="19477" r="7251" b="23710"/>
          <a:stretch/>
        </p:blipFill>
        <p:spPr>
          <a:xfrm>
            <a:off x="2739915" y="1458528"/>
            <a:ext cx="750259" cy="208120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6557803" y="2529141"/>
            <a:ext cx="1364455" cy="1611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72000" tIns="36000" rIns="36000" bIns="36000" rtlCol="0" anchor="t" anchorCtr="0"/>
          <a:lstStyle/>
          <a:p>
            <a:pPr algn="ctr"/>
            <a:endParaRPr kumimoji="1" lang="ja-JP" altLang="en-US" sz="1200" b="1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6806" y="4052646"/>
            <a:ext cx="379551" cy="12939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3783" y="4038485"/>
            <a:ext cx="1035140" cy="14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1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624084" y="2092195"/>
            <a:ext cx="7356132" cy="58477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altLang="ja-JP" sz="3200" b="1" dirty="0">
                <a:solidFill>
                  <a:prstClr val="white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 History</a:t>
            </a:r>
          </a:p>
        </p:txBody>
      </p:sp>
    </p:spTree>
    <p:extLst>
      <p:ext uri="{BB962C8B-B14F-4D97-AF65-F5344CB8AC3E}">
        <p14:creationId xmlns:p14="http://schemas.microsoft.com/office/powerpoint/2010/main" val="57798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4"/>
          <p:cNvSpPr txBox="1">
            <a:spLocks/>
          </p:cNvSpPr>
          <p:nvPr/>
        </p:nvSpPr>
        <p:spPr>
          <a:xfrm>
            <a:off x="280329" y="70060"/>
            <a:ext cx="8464073" cy="531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342900" rtl="0" eaLnBrk="0" fontAlgn="base" hangingPunct="0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3429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6858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0287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371600" algn="ctr" defTabSz="342900" rtl="0" fontAlgn="base"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l">
              <a:defRPr/>
            </a:pPr>
            <a:r>
              <a:rPr lang="en-US" altLang="ja-JP" sz="2400" dirty="0">
                <a:solidFill>
                  <a:sysClr val="window" lastClr="FFFFFF"/>
                </a:solidFill>
                <a:latin typeface="Calibri"/>
              </a:rPr>
              <a:t>Version History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841270"/>
              </p:ext>
            </p:extLst>
          </p:nvPr>
        </p:nvGraphicFramePr>
        <p:xfrm>
          <a:off x="144379" y="643113"/>
          <a:ext cx="8843211" cy="319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9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347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</a:t>
                      </a:r>
                      <a:endParaRPr kumimoji="1" lang="ja-JP" alt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 contents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No.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Version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</a:t>
                      </a:r>
                      <a:endParaRPr kumimoji="1" lang="ja-JP" alt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1st Version 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All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000" dirty="0" smtClean="0">
                          <a:latin typeface="Calibri"/>
                          <a:cs typeface="Calibri"/>
                        </a:rPr>
                        <a:t>24</a:t>
                      </a:r>
                      <a:r>
                        <a:rPr kumimoji="1" lang="en-US" altLang="ja-JP" sz="1000" dirty="0" smtClean="0">
                          <a:latin typeface="Calibri"/>
                          <a:cs typeface="Calibri"/>
                        </a:rPr>
                        <a:t>.Aug.2021</a:t>
                      </a:r>
                      <a:endParaRPr kumimoji="1" lang="ja-JP" altLang="en-US" sz="1000" dirty="0">
                        <a:latin typeface="Calibri"/>
                        <a:cs typeface="Calibri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1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2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9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428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64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00048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7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8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5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4_3_pips_templateB_Tentative_青</Template>
  <TotalTime>0</TotalTime>
  <Words>437</Words>
  <Application>Microsoft Office PowerPoint</Application>
  <PresentationFormat>画面に合わせる (16:9)</PresentationFormat>
  <Paragraphs>111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8</vt:i4>
      </vt:variant>
    </vt:vector>
  </HeadingPairs>
  <TitlesOfParts>
    <vt:vector size="27" baseType="lpstr">
      <vt:lpstr>HGPｺﾞｼｯｸE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Tahoma</vt:lpstr>
      <vt:lpstr>Wingdings</vt:lpstr>
      <vt:lpstr>デザインの設定</vt:lpstr>
      <vt:lpstr>4_デザインの設定</vt:lpstr>
      <vt:lpstr>3_デザインの設定</vt:lpstr>
      <vt:lpstr>1_デザインの設定</vt:lpstr>
      <vt:lpstr>7_デザインの設定</vt:lpstr>
      <vt:lpstr>8_デザインの設定</vt:lpstr>
      <vt:lpstr>6_デザインの設定</vt:lpstr>
      <vt:lpstr>2_デザインの設定</vt:lpstr>
      <vt:lpstr>5_デザインの設定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2021-08-30T07:12:43Z</dcterms:created>
  <dcterms:modified xsi:type="dcterms:W3CDTF">2021-08-30T07:12:48Z</dcterms:modified>
</cp:coreProperties>
</file>