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17" r:id="rId1"/>
    <p:sldMasterId id="2147484223" r:id="rId2"/>
    <p:sldMasterId id="2147484228" r:id="rId3"/>
    <p:sldMasterId id="2147484235" r:id="rId4"/>
    <p:sldMasterId id="2147484238" r:id="rId5"/>
  </p:sldMasterIdLst>
  <p:notesMasterIdLst>
    <p:notesMasterId r:id="rId40"/>
  </p:notesMasterIdLst>
  <p:handoutMasterIdLst>
    <p:handoutMasterId r:id="rId41"/>
  </p:handoutMasterIdLst>
  <p:sldIdLst>
    <p:sldId id="2155" r:id="rId6"/>
    <p:sldId id="2098" r:id="rId7"/>
    <p:sldId id="2120" r:id="rId8"/>
    <p:sldId id="2113" r:id="rId9"/>
    <p:sldId id="2144" r:id="rId10"/>
    <p:sldId id="2112" r:id="rId11"/>
    <p:sldId id="2136" r:id="rId12"/>
    <p:sldId id="2121" r:id="rId13"/>
    <p:sldId id="2107" r:id="rId14"/>
    <p:sldId id="2143" r:id="rId15"/>
    <p:sldId id="2123" r:id="rId16"/>
    <p:sldId id="2127" r:id="rId17"/>
    <p:sldId id="2126" r:id="rId18"/>
    <p:sldId id="2128" r:id="rId19"/>
    <p:sldId id="2129" r:id="rId20"/>
    <p:sldId id="2130" r:id="rId21"/>
    <p:sldId id="2131" r:id="rId22"/>
    <p:sldId id="2132" r:id="rId23"/>
    <p:sldId id="2124" r:id="rId24"/>
    <p:sldId id="2092" r:id="rId25"/>
    <p:sldId id="2093" r:id="rId26"/>
    <p:sldId id="2150" r:id="rId27"/>
    <p:sldId id="2151" r:id="rId28"/>
    <p:sldId id="2095" r:id="rId29"/>
    <p:sldId id="2149" r:id="rId30"/>
    <p:sldId id="2097" r:id="rId31"/>
    <p:sldId id="2134" r:id="rId32"/>
    <p:sldId id="2145" r:id="rId33"/>
    <p:sldId id="2146" r:id="rId34"/>
    <p:sldId id="2147" r:id="rId35"/>
    <p:sldId id="2148" r:id="rId36"/>
    <p:sldId id="2153" r:id="rId37"/>
    <p:sldId id="2154" r:id="rId38"/>
    <p:sldId id="2152" r:id="rId39"/>
  </p:sldIdLst>
  <p:sldSz cx="9144000" cy="5143500" type="screen16x9"/>
  <p:notesSz cx="9939338" cy="14368463"/>
  <p:custDataLst>
    <p:tags r:id="rId42"/>
  </p:custDataLst>
  <p:defaultTex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178"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355"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532"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709"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5886" algn="l" defTabSz="914355"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064" algn="l" defTabSz="914355"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240" algn="l" defTabSz="914355"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418" algn="l" defTabSz="914355"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p:defaultTextStyle>
  <p:extLst>
    <p:ext uri="{521415D9-36F7-43E2-AB2F-B90AF26B5E84}">
      <p14:sectionLst xmlns:p14="http://schemas.microsoft.com/office/powerpoint/2010/main">
        <p14:section name="概要" id="{1008EBE9-0469-4286-9BF9-6C64AC4DE3BC}">
          <p14:sldIdLst>
            <p14:sldId id="2155"/>
            <p14:sldId id="2098"/>
            <p14:sldId id="2120"/>
            <p14:sldId id="2113"/>
            <p14:sldId id="2144"/>
            <p14:sldId id="2112"/>
            <p14:sldId id="2136"/>
          </p14:sldIdLst>
        </p14:section>
        <p14:section name="カメラ設定" id="{42D708CC-4BDF-42DE-AE0F-D5D3575B5998}">
          <p14:sldIdLst>
            <p14:sldId id="2121"/>
            <p14:sldId id="2107"/>
            <p14:sldId id="2143"/>
          </p14:sldIdLst>
        </p14:section>
        <p14:section name="Recorder" id="{06CFAC6F-E6DC-491C-A6EA-08F09AAB2D5E}">
          <p14:sldIdLst>
            <p14:sldId id="2123"/>
            <p14:sldId id="2127"/>
            <p14:sldId id="2126"/>
            <p14:sldId id="2128"/>
            <p14:sldId id="2129"/>
            <p14:sldId id="2130"/>
            <p14:sldId id="2131"/>
            <p14:sldId id="2132"/>
          </p14:sldIdLst>
        </p14:section>
        <p14:section name="ASM300" id="{F3287833-2856-43FA-9BD3-C50F5EBC2B02}">
          <p14:sldIdLst>
            <p14:sldId id="2124"/>
            <p14:sldId id="2092"/>
            <p14:sldId id="2093"/>
            <p14:sldId id="2150"/>
            <p14:sldId id="2151"/>
            <p14:sldId id="2095"/>
            <p14:sldId id="2149"/>
            <p14:sldId id="2097"/>
            <p14:sldId id="2134"/>
            <p14:sldId id="2145"/>
            <p14:sldId id="2146"/>
            <p14:sldId id="2147"/>
            <p14:sldId id="2148"/>
            <p14:sldId id="2153"/>
            <p14:sldId id="2154"/>
            <p14:sldId id="2152"/>
          </p14:sldIdLst>
        </p14:section>
      </p14:sectionLst>
    </p:ext>
    <p:ext uri="{EFAFB233-063F-42B5-8137-9DF3F51BA10A}">
      <p15:sldGuideLst xmlns:p15="http://schemas.microsoft.com/office/powerpoint/2012/main">
        <p15:guide id="1" orient="horz" pos="713" userDrawn="1">
          <p15:clr>
            <a:srgbClr val="A4A3A4"/>
          </p15:clr>
        </p15:guide>
        <p15:guide id="2" orient="horz" pos="1769" userDrawn="1">
          <p15:clr>
            <a:srgbClr val="A4A3A4"/>
          </p15:clr>
        </p15:guide>
        <p15:guide id="3" orient="horz" pos="2486" userDrawn="1">
          <p15:clr>
            <a:srgbClr val="A4A3A4"/>
          </p15:clr>
        </p15:guide>
        <p15:guide id="4" orient="horz" pos="2249" userDrawn="1">
          <p15:clr>
            <a:srgbClr val="A4A3A4"/>
          </p15:clr>
        </p15:guide>
        <p15:guide id="5" pos="1406" userDrawn="1">
          <p15:clr>
            <a:srgbClr val="A4A3A4"/>
          </p15:clr>
        </p15:guide>
        <p15:guide id="6" pos="3315" userDrawn="1">
          <p15:clr>
            <a:srgbClr val="A4A3A4"/>
          </p15:clr>
        </p15:guide>
        <p15:guide id="7" pos="1695" userDrawn="1">
          <p15:clr>
            <a:srgbClr val="A4A3A4"/>
          </p15:clr>
        </p15:guide>
        <p15:guide id="8" pos="90" userDrawn="1">
          <p15:clr>
            <a:srgbClr val="A4A3A4"/>
          </p15:clr>
        </p15:guide>
        <p15:guide id="9" pos="5692" userDrawn="1">
          <p15:clr>
            <a:srgbClr val="A4A3A4"/>
          </p15:clr>
        </p15:guide>
        <p15:guide id="10" pos="4468" userDrawn="1">
          <p15:clr>
            <a:srgbClr val="A4A3A4"/>
          </p15:clr>
        </p15:guide>
        <p15:guide id="11" pos="2815" userDrawn="1">
          <p15:clr>
            <a:srgbClr val="A4A3A4"/>
          </p15:clr>
        </p15:guide>
        <p15:guide id="12" pos="2880" userDrawn="1">
          <p15:clr>
            <a:srgbClr val="A4A3A4"/>
          </p15:clr>
        </p15:guide>
      </p15:sldGuideLst>
    </p:ext>
    <p:ext uri="{2D200454-40CA-4A62-9FC3-DE9A4176ACB9}">
      <p15:notesGuideLst xmlns:p15="http://schemas.microsoft.com/office/powerpoint/2012/main">
        <p15:guide id="1" orient="horz" pos="4526" userDrawn="1">
          <p15:clr>
            <a:srgbClr val="A4A3A4"/>
          </p15:clr>
        </p15:guide>
        <p15:guide id="2"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7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A0"/>
    <a:srgbClr val="0070C0"/>
    <a:srgbClr val="33CC33"/>
    <a:srgbClr val="FF5050"/>
    <a:srgbClr val="000000"/>
    <a:srgbClr val="CCE1F1"/>
    <a:srgbClr val="C9E1F8"/>
    <a:srgbClr val="006AB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DA09B-CEDD-4C31-A252-1343EF712515}" v="63" dt="2020-06-26T06:44:29.419"/>
    <p1510:client id="{041D94A0-D226-4D46-8493-3C42D3A2AF0A}" v="83" dt="2020-06-29T06:38:03.274"/>
    <p1510:client id="{3764BA15-3672-4AF0-82B4-B76F1D80CD70}" v="3" dt="2020-06-26T05:18:48.203"/>
    <p1510:client id="{38B0902C-97DF-451A-8864-CB3EF1C4DD0A}" v="23" dt="2020-06-29T05:41:16.871"/>
    <p1510:client id="{72B119CD-497C-4FAD-96FA-41989D2734CD}" v="124" dt="2020-06-26T06:55:42.011"/>
    <p1510:client id="{84465F6E-FC24-4601-A007-6CC3355DB9E3}" v="24" dt="2020-06-29T07:45:05.792"/>
    <p1510:client id="{929F1E8A-E1A6-47EB-8EA2-778F7E3179F0}" v="6" dt="2020-06-05T09:16:00.014"/>
    <p1510:client id="{AFD2BCE1-577A-4548-A2B7-AA9562DF7483}" v="48" dt="2020-06-29T06:47:55.949"/>
    <p1510:client id="{CD8DA886-89FF-4B00-98B7-1752B9D5290E}" v="136" dt="2020-06-26T04:24:34.746"/>
    <p1510:client id="{D08774E6-A698-4097-8ECA-684CA2ADD0A8}" v="9" dt="2020-06-26T04:28:50.923"/>
    <p1510:client id="{DB49BE20-8047-4382-827F-BAB2CA95663C}" v="114" dt="2020-06-05T04:16:12.662"/>
    <p1510:client id="{FC06F3F1-E174-41CC-9505-9760F66C55F8}" v="4" dt="2020-06-29T05:49:38.524"/>
  </p1510:revLst>
</p1510:revInfo>
</file>

<file path=ppt/tableStyles.xml><?xml version="1.0" encoding="utf-8"?>
<a:tblStyleLst xmlns:a="http://schemas.openxmlformats.org/drawingml/2006/main" def="{5C22544A-7EE6-4342-B048-85BDC9FD1C3A}">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guide orient="horz" pos="713"/>
        <p:guide orient="horz" pos="1769"/>
        <p:guide orient="horz" pos="2486"/>
        <p:guide orient="horz" pos="2249"/>
        <p:guide pos="1406"/>
        <p:guide pos="3315"/>
        <p:guide pos="1695"/>
        <p:guide pos="90"/>
        <p:guide pos="5692"/>
        <p:guide pos="4468"/>
        <p:guide pos="2815"/>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4526"/>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51"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082" name="Rectangle 2"/>
          <p:cNvSpPr>
            <a:spLocks noGrp="1" noChangeArrowheads="1"/>
          </p:cNvSpPr>
          <p:nvPr>
            <p:ph type="hdr" sz="quarter"/>
          </p:nvPr>
        </p:nvSpPr>
        <p:spPr bwMode="auto">
          <a:xfrm>
            <a:off x="4" y="3"/>
            <a:ext cx="4306676"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11" tIns="66355" rIns="132711" bIns="66355" numCol="1" anchor="t" anchorCtr="0" compatLnSpc="1">
            <a:prstTxWarp prst="textNoShape">
              <a:avLst/>
            </a:prstTxWarp>
          </a:bodyPr>
          <a:lstStyle>
            <a:lvl1pPr algn="l" defTabSz="1326369">
              <a:defRPr sz="1700">
                <a:effectLst/>
                <a:latin typeface="Arial" charset="0"/>
                <a:ea typeface="ＭＳ Ｐゴシック" pitchFamily="50" charset="-128"/>
              </a:defRPr>
            </a:lvl1pPr>
          </a:lstStyle>
          <a:p>
            <a:pPr>
              <a:defRPr/>
            </a:pPr>
            <a:endParaRPr lang="en-US" altLang="ja-JP"/>
          </a:p>
        </p:txBody>
      </p:sp>
      <p:sp>
        <p:nvSpPr>
          <p:cNvPr id="1198083" name="Rectangle 3"/>
          <p:cNvSpPr>
            <a:spLocks noGrp="1" noChangeArrowheads="1"/>
          </p:cNvSpPr>
          <p:nvPr>
            <p:ph type="dt" sz="quarter" idx="1"/>
          </p:nvPr>
        </p:nvSpPr>
        <p:spPr bwMode="auto">
          <a:xfrm>
            <a:off x="5630441" y="3"/>
            <a:ext cx="4306675"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11" tIns="66355" rIns="132711" bIns="66355" numCol="1" anchor="t" anchorCtr="0" compatLnSpc="1">
            <a:prstTxWarp prst="textNoShape">
              <a:avLst/>
            </a:prstTxWarp>
          </a:bodyPr>
          <a:lstStyle>
            <a:lvl1pPr algn="r" defTabSz="1326369">
              <a:defRPr sz="1700">
                <a:effectLst/>
                <a:latin typeface="Arial" charset="0"/>
                <a:ea typeface="ＭＳ Ｐゴシック" pitchFamily="50" charset="-128"/>
              </a:defRPr>
            </a:lvl1pPr>
          </a:lstStyle>
          <a:p>
            <a:pPr>
              <a:defRPr/>
            </a:pPr>
            <a:endParaRPr lang="en-US" altLang="ja-JP"/>
          </a:p>
        </p:txBody>
      </p:sp>
      <p:sp>
        <p:nvSpPr>
          <p:cNvPr id="1198084" name="Rectangle 4"/>
          <p:cNvSpPr>
            <a:spLocks noGrp="1" noChangeArrowheads="1"/>
          </p:cNvSpPr>
          <p:nvPr>
            <p:ph type="ftr" sz="quarter" idx="2"/>
          </p:nvPr>
        </p:nvSpPr>
        <p:spPr bwMode="auto">
          <a:xfrm>
            <a:off x="4" y="13648593"/>
            <a:ext cx="4306676"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11" tIns="66355" rIns="132711" bIns="66355" numCol="1" anchor="b" anchorCtr="0" compatLnSpc="1">
            <a:prstTxWarp prst="textNoShape">
              <a:avLst/>
            </a:prstTxWarp>
          </a:bodyPr>
          <a:lstStyle>
            <a:lvl1pPr algn="l" defTabSz="1326369">
              <a:defRPr sz="1700">
                <a:effectLst/>
                <a:latin typeface="Arial" charset="0"/>
                <a:ea typeface="ＭＳ Ｐゴシック" pitchFamily="50" charset="-128"/>
              </a:defRPr>
            </a:lvl1pPr>
          </a:lstStyle>
          <a:p>
            <a:pPr>
              <a:defRPr/>
            </a:pPr>
            <a:endParaRPr lang="en-US" altLang="ja-JP"/>
          </a:p>
        </p:txBody>
      </p:sp>
      <p:sp>
        <p:nvSpPr>
          <p:cNvPr id="1198085" name="Rectangle 5"/>
          <p:cNvSpPr>
            <a:spLocks noGrp="1" noChangeArrowheads="1"/>
          </p:cNvSpPr>
          <p:nvPr>
            <p:ph type="sldNum" sz="quarter" idx="3"/>
          </p:nvPr>
        </p:nvSpPr>
        <p:spPr bwMode="auto">
          <a:xfrm>
            <a:off x="5630441" y="13648593"/>
            <a:ext cx="4306675"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11" tIns="66355" rIns="132711" bIns="66355" numCol="1" anchor="b" anchorCtr="0" compatLnSpc="1">
            <a:prstTxWarp prst="textNoShape">
              <a:avLst/>
            </a:prstTxWarp>
          </a:bodyPr>
          <a:lstStyle>
            <a:lvl1pPr algn="r" defTabSz="1326369">
              <a:defRPr sz="1700">
                <a:effectLst/>
                <a:latin typeface="Arial" charset="0"/>
                <a:ea typeface="ＭＳ Ｐゴシック" pitchFamily="50" charset="-128"/>
              </a:defRPr>
            </a:lvl1pPr>
          </a:lstStyle>
          <a:p>
            <a:pPr>
              <a:defRPr/>
            </a:pPr>
            <a:fld id="{E1CE3482-4769-4D04-80A4-5321F99B6E82}" type="slidenum">
              <a:rPr lang="en-US" altLang="ja-JP"/>
              <a:pPr>
                <a:defRPr/>
              </a:pPr>
              <a:t>‹#›</a:t>
            </a:fld>
            <a:endParaRPr lang="en-US" altLang="ja-JP"/>
          </a:p>
        </p:txBody>
      </p:sp>
    </p:spTree>
    <p:extLst>
      <p:ext uri="{BB962C8B-B14F-4D97-AF65-F5344CB8AC3E}">
        <p14:creationId xmlns:p14="http://schemas.microsoft.com/office/powerpoint/2010/main" val="4124846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3"/>
            <a:ext cx="4306676"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3796" tIns="66898" rIns="133796" bIns="66898" numCol="1" anchor="t" anchorCtr="0" compatLnSpc="1">
            <a:prstTxWarp prst="textNoShape">
              <a:avLst/>
            </a:prstTxWarp>
          </a:bodyPr>
          <a:lstStyle>
            <a:lvl1pPr algn="l" defTabSz="1339721">
              <a:defRPr sz="1700">
                <a:effectLst/>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5630441" y="3"/>
            <a:ext cx="4306675"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3796" tIns="66898" rIns="133796" bIns="66898" numCol="1" anchor="t" anchorCtr="0" compatLnSpc="1">
            <a:prstTxWarp prst="textNoShape">
              <a:avLst/>
            </a:prstTxWarp>
          </a:bodyPr>
          <a:lstStyle>
            <a:lvl1pPr algn="r" defTabSz="1339721">
              <a:defRPr sz="1700">
                <a:effectLst/>
                <a:latin typeface="Arial" charset="0"/>
                <a:ea typeface="ＭＳ Ｐゴシック" pitchFamily="50" charset="-128"/>
              </a:defRPr>
            </a:lvl1pPr>
          </a:lstStyle>
          <a:p>
            <a:pPr>
              <a:defRPr/>
            </a:pPr>
            <a:endParaRPr lang="en-US" altLang="ja-JP"/>
          </a:p>
        </p:txBody>
      </p:sp>
      <p:sp>
        <p:nvSpPr>
          <p:cNvPr id="88068" name="Rectangle 4"/>
          <p:cNvSpPr>
            <a:spLocks noGrp="1" noRot="1" noChangeAspect="1" noChangeArrowheads="1" noTextEdit="1"/>
          </p:cNvSpPr>
          <p:nvPr>
            <p:ph type="sldImg" idx="2"/>
          </p:nvPr>
        </p:nvSpPr>
        <p:spPr bwMode="auto">
          <a:xfrm>
            <a:off x="179388" y="1076325"/>
            <a:ext cx="9585325" cy="5391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92825" y="6824298"/>
            <a:ext cx="7953690" cy="64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3796" tIns="66898" rIns="133796" bIns="6689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4" y="13648593"/>
            <a:ext cx="4306676"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3796" tIns="66898" rIns="133796" bIns="66898" numCol="1" anchor="b" anchorCtr="0" compatLnSpc="1">
            <a:prstTxWarp prst="textNoShape">
              <a:avLst/>
            </a:prstTxWarp>
          </a:bodyPr>
          <a:lstStyle>
            <a:lvl1pPr algn="l" defTabSz="1339721">
              <a:defRPr sz="1700">
                <a:effectLst/>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5630441" y="13648593"/>
            <a:ext cx="4306675" cy="7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3796" tIns="66898" rIns="133796" bIns="66898" numCol="1" anchor="b" anchorCtr="0" compatLnSpc="1">
            <a:prstTxWarp prst="textNoShape">
              <a:avLst/>
            </a:prstTxWarp>
          </a:bodyPr>
          <a:lstStyle>
            <a:lvl1pPr algn="r" defTabSz="1339721">
              <a:defRPr sz="1700">
                <a:effectLst/>
                <a:latin typeface="Arial" charset="0"/>
                <a:ea typeface="ＭＳ Ｐゴシック" pitchFamily="50" charset="-128"/>
              </a:defRPr>
            </a:lvl1pPr>
          </a:lstStyle>
          <a:p>
            <a:pPr>
              <a:defRPr/>
            </a:pPr>
            <a:fld id="{A8E3200A-AD79-4BB1-BAB0-2A7AA18CB5FF}" type="slidenum">
              <a:rPr lang="en-US" altLang="ja-JP"/>
              <a:pPr>
                <a:defRPr/>
              </a:pPr>
              <a:t>‹#›</a:t>
            </a:fld>
            <a:endParaRPr lang="en-US" altLang="ja-JP"/>
          </a:p>
        </p:txBody>
      </p:sp>
    </p:spTree>
    <p:extLst>
      <p:ext uri="{BB962C8B-B14F-4D97-AF65-F5344CB8AC3E}">
        <p14:creationId xmlns:p14="http://schemas.microsoft.com/office/powerpoint/2010/main" val="1954193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178"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355"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532"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709"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5886" algn="l" defTabSz="914355" rtl="0" eaLnBrk="1" latinLnBrk="0" hangingPunct="1">
      <a:defRPr kumimoji="1" sz="1200" kern="1200">
        <a:solidFill>
          <a:schemeClr val="tx1"/>
        </a:solidFill>
        <a:latin typeface="+mn-lt"/>
        <a:ea typeface="+mn-ea"/>
        <a:cs typeface="+mn-cs"/>
      </a:defRPr>
    </a:lvl6pPr>
    <a:lvl7pPr marL="2743064" algn="l" defTabSz="914355" rtl="0" eaLnBrk="1" latinLnBrk="0" hangingPunct="1">
      <a:defRPr kumimoji="1" sz="1200" kern="1200">
        <a:solidFill>
          <a:schemeClr val="tx1"/>
        </a:solidFill>
        <a:latin typeface="+mn-lt"/>
        <a:ea typeface="+mn-ea"/>
        <a:cs typeface="+mn-cs"/>
      </a:defRPr>
    </a:lvl7pPr>
    <a:lvl8pPr marL="3200240" algn="l" defTabSz="914355" rtl="0" eaLnBrk="1" latinLnBrk="0" hangingPunct="1">
      <a:defRPr kumimoji="1" sz="1200" kern="1200">
        <a:solidFill>
          <a:schemeClr val="tx1"/>
        </a:solidFill>
        <a:latin typeface="+mn-lt"/>
        <a:ea typeface="+mn-ea"/>
        <a:cs typeface="+mn-cs"/>
      </a:defRPr>
    </a:lvl8pPr>
    <a:lvl9pPr marL="3657418" algn="l" defTabSz="91435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4</a:t>
            </a:fld>
            <a:endParaRPr kumimoji="1" lang="en-US" altLang="ja-JP" sz="17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68955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5</a:t>
            </a:fld>
            <a:endParaRPr kumimoji="1" lang="en-US" altLang="ja-JP" sz="17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90575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6</a:t>
            </a:fld>
            <a:endParaRPr kumimoji="1" lang="en-US" altLang="ja-JP" sz="17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23268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7</a:t>
            </a:fld>
            <a:endParaRPr kumimoji="1" lang="en-US" altLang="ja-JP" sz="17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35383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A8E3200A-AD79-4BB1-BAB0-2A7AA18CB5FF}" type="slidenum">
              <a:rPr kumimoji="1" lang="en-US" altLang="ja-JP" sz="17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32</a:t>
            </a:fld>
            <a:endParaRPr kumimoji="1" lang="en-US" altLang="ja-JP" sz="17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45335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0975" y="1077913"/>
            <a:ext cx="9577388" cy="5386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1339721" rtl="0" eaLnBrk="1" fontAlgn="base" latinLnBrk="0" hangingPunct="1">
              <a:lnSpc>
                <a:spcPct val="100000"/>
              </a:lnSpc>
              <a:spcBef>
                <a:spcPct val="0"/>
              </a:spcBef>
              <a:spcAft>
                <a:spcPct val="0"/>
              </a:spcAft>
              <a:buClrTx/>
              <a:buSzTx/>
              <a:buFontTx/>
              <a:buNone/>
              <a:tabLst/>
              <a:defRPr/>
            </a:pPr>
            <a:fld id="{ED49B83B-CE60-4CAF-804C-DE81A2F665A9}" type="slidenum">
              <a:rPr kumimoji="1" lang="en-US" altLang="ja-JP" sz="17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1339721" rtl="0" eaLnBrk="1" fontAlgn="base" latinLnBrk="0" hangingPunct="1">
                <a:lnSpc>
                  <a:spcPct val="100000"/>
                </a:lnSpc>
                <a:spcBef>
                  <a:spcPct val="0"/>
                </a:spcBef>
                <a:spcAft>
                  <a:spcPct val="0"/>
                </a:spcAft>
                <a:buClrTx/>
                <a:buSzTx/>
                <a:buFontTx/>
                <a:buNone/>
                <a:tabLst/>
                <a:defRPr/>
              </a:pPr>
              <a:t>33</a:t>
            </a:fld>
            <a:endParaRPr kumimoji="1" lang="en-US" altLang="ja-JP" sz="17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5539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8E3200A-AD79-4BB1-BAB0-2A7AA18CB5FF}" type="slidenum">
              <a:rPr lang="en-US" altLang="ja-JP" smtClean="0"/>
              <a:pPr>
                <a:defRPr/>
              </a:pPr>
              <a:t>34</a:t>
            </a:fld>
            <a:endParaRPr lang="en-US" altLang="ja-JP" dirty="0"/>
          </a:p>
        </p:txBody>
      </p:sp>
    </p:spTree>
    <p:extLst>
      <p:ext uri="{BB962C8B-B14F-4D97-AF65-F5344CB8AC3E}">
        <p14:creationId xmlns:p14="http://schemas.microsoft.com/office/powerpoint/2010/main" val="177553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Title Slide Head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1"/>
          <p:cNvSpPr>
            <a:spLocks noGrp="1"/>
          </p:cNvSpPr>
          <p:nvPr>
            <p:ph type="ctrTitle" hasCustomPrompt="1"/>
          </p:nvPr>
        </p:nvSpPr>
        <p:spPr>
          <a:xfrm>
            <a:off x="1298504" y="2728897"/>
            <a:ext cx="6970614" cy="870641"/>
          </a:xfrm>
        </p:spPr>
        <p:txBody>
          <a:bodyPr anchor="t">
            <a:normAutofit/>
          </a:bodyPr>
          <a:lstStyle>
            <a:lvl1pPr algn="l">
              <a:defRPr sz="2400" b="1">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1301815" y="3654909"/>
            <a:ext cx="6967304" cy="447100"/>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7" name="Date Placeholder 6"/>
          <p:cNvSpPr>
            <a:spLocks noGrp="1"/>
          </p:cNvSpPr>
          <p:nvPr>
            <p:ph type="dt" sz="half" idx="10"/>
          </p:nvPr>
        </p:nvSpPr>
        <p:spPr/>
        <p:txBody>
          <a:bodyPr/>
          <a:lstStyle/>
          <a:p>
            <a:fld id="{ED9204F4-AF76-42F7-92A9-9CEE392DBFFE}" type="datetime1">
              <a:rPr lang="en-GB" altLang="ja-JP" smtClean="0">
                <a:solidFill>
                  <a:prstClr val="white"/>
                </a:solidFill>
              </a:rPr>
              <a:t>22/07/2022</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12" name="AutoShape 13"/>
          <p:cNvSpPr>
            <a:spLocks noChangeArrowheads="1"/>
          </p:cNvSpPr>
          <p:nvPr userDrawn="1"/>
        </p:nvSpPr>
        <p:spPr bwMode="auto">
          <a:xfrm>
            <a:off x="7566049" y="4968000"/>
            <a:ext cx="1440000" cy="144000"/>
          </a:xfrm>
          <a:prstGeom prst="roundRect">
            <a:avLst>
              <a:gd name="adj" fmla="val 16667"/>
            </a:avLst>
          </a:prstGeom>
          <a:noFill/>
          <a:ln w="28575">
            <a:solidFill>
              <a:schemeClr val="tx1">
                <a:lumMod val="40000"/>
                <a:lumOff val="6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800" b="1">
                <a:solidFill>
                  <a:schemeClr val="bg2">
                    <a:lumMod val="20000"/>
                    <a:lumOff val="80000"/>
                  </a:schemeClr>
                </a:solidFill>
                <a:effectLst/>
                <a:latin typeface="Calibri" panose="020F0502020204030204" pitchFamily="34" charset="0"/>
              </a:rPr>
              <a:t>Authorized Partner</a:t>
            </a:r>
          </a:p>
        </p:txBody>
      </p:sp>
    </p:spTree>
    <p:extLst>
      <p:ext uri="{BB962C8B-B14F-4D97-AF65-F5344CB8AC3E}">
        <p14:creationId xmlns:p14="http://schemas.microsoft.com/office/powerpoint/2010/main" val="87006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注意書きと目次-Blue BG. 1 row of bullet points">
    <p:spTree>
      <p:nvGrpSpPr>
        <p:cNvPr id="1" name=""/>
        <p:cNvGrpSpPr/>
        <p:nvPr/>
      </p:nvGrpSpPr>
      <p:grpSpPr>
        <a:xfrm>
          <a:off x="0" y="0"/>
          <a:ext cx="0" cy="0"/>
          <a:chOff x="0" y="0"/>
          <a:chExt cx="0" cy="0"/>
        </a:xfrm>
      </p:grpSpPr>
      <p:sp>
        <p:nvSpPr>
          <p:cNvPr id="10" name="Rectangle 9"/>
          <p:cNvSpPr/>
          <p:nvPr userDrawn="1"/>
        </p:nvSpPr>
        <p:spPr>
          <a:xfrm>
            <a:off x="0" y="546707"/>
            <a:ext cx="9144000" cy="4392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8" name="Rectangle 7"/>
          <p:cNvSpPr/>
          <p:nvPr userDrawn="1"/>
        </p:nvSpPr>
        <p:spPr>
          <a:xfrm>
            <a:off x="0" y="2371"/>
            <a:ext cx="9144000" cy="54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1"/>
          <p:cNvSpPr>
            <a:spLocks noGrp="1"/>
          </p:cNvSpPr>
          <p:nvPr>
            <p:ph type="title" hasCustomPrompt="1"/>
          </p:nvPr>
        </p:nvSpPr>
        <p:spPr/>
        <p:txBody>
          <a:bodyPr/>
          <a:lstStyle>
            <a:lvl1pPr>
              <a:defRPr b="1">
                <a:solidFill>
                  <a:srgbClr val="0A54A0"/>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57200" y="1200153"/>
            <a:ext cx="8229600" cy="3126316"/>
          </a:xfrm>
        </p:spPr>
        <p:txBody>
          <a:bodyPr>
            <a:normAutofit/>
          </a:bodyPr>
          <a:lstStyle>
            <a:lvl1pPr marL="0" indent="0">
              <a:buFontTx/>
              <a:buNone/>
              <a:defRPr sz="2200">
                <a:solidFill>
                  <a:schemeClr val="bg1"/>
                </a:solidFill>
                <a:latin typeface="Calibri" panose="020F0502020204030204" pitchFamily="34" charset="0"/>
                <a:cs typeface="Calibri" panose="020F0502020204030204" pitchFamily="34" charset="0"/>
              </a:defRPr>
            </a:lvl1pPr>
            <a:lvl2pPr marL="271451" indent="-271451">
              <a:buSzPct val="60000"/>
              <a:buFont typeface="Wingdings" charset="2"/>
              <a:buChar char="§"/>
              <a:defRPr sz="2200">
                <a:solidFill>
                  <a:schemeClr val="bg1"/>
                </a:solidFill>
                <a:latin typeface="Calibri" panose="020F0502020204030204" pitchFamily="34" charset="0"/>
                <a:cs typeface="Calibri" panose="020F0502020204030204" pitchFamily="34" charset="0"/>
              </a:defRPr>
            </a:lvl2pPr>
            <a:lvl3pPr marL="271451" indent="-271451">
              <a:buSzPct val="60000"/>
              <a:buFont typeface="Wingdings" charset="2"/>
              <a:buChar char="§"/>
              <a:defRPr sz="2200">
                <a:solidFill>
                  <a:schemeClr val="bg1"/>
                </a:solidFill>
                <a:latin typeface="Calibri" panose="020F0502020204030204" pitchFamily="34" charset="0"/>
                <a:cs typeface="Calibri" panose="020F0502020204030204" pitchFamily="34" charset="0"/>
              </a:defRPr>
            </a:lvl3pPr>
            <a:lvl4pPr marL="271451" indent="-271451">
              <a:buSzPct val="60000"/>
              <a:buFont typeface="Wingdings" charset="2"/>
              <a:buChar char="§"/>
              <a:defRPr sz="2200">
                <a:solidFill>
                  <a:schemeClr val="bg1"/>
                </a:solidFill>
                <a:latin typeface="Calibri" panose="020F0502020204030204" pitchFamily="34" charset="0"/>
                <a:cs typeface="Calibri" panose="020F0502020204030204" pitchFamily="34" charset="0"/>
              </a:defRPr>
            </a:lvl4pPr>
            <a:lvl5pPr marL="271451" indent="-271451">
              <a:buSzPct val="60000"/>
              <a:buFont typeface="Wingdings" charset="2"/>
              <a:buChar char="§"/>
              <a:defRPr sz="1700">
                <a:solidFill>
                  <a:srgbClr val="0A54A0"/>
                </a:solidFill>
              </a:defRPr>
            </a:lvl5pPr>
          </a:lstStyle>
          <a:p>
            <a:pPr lvl="0"/>
            <a:r>
              <a:rPr lang="en-GB"/>
              <a:t>Click to edit Master text styles</a:t>
            </a:r>
          </a:p>
          <a:p>
            <a:pPr lvl="1"/>
            <a:r>
              <a:rPr lang="en-GB"/>
              <a:t>Second level</a:t>
            </a:r>
          </a:p>
          <a:p>
            <a:pPr lvl="2"/>
            <a:r>
              <a:rPr lang="en-GB"/>
              <a:t>Third level</a:t>
            </a:r>
          </a:p>
          <a:p>
            <a:pPr lvl="3"/>
            <a:r>
              <a:rPr lang="en-GB"/>
              <a:t>Fourth level</a:t>
            </a:r>
            <a:endParaRPr lang="en-US"/>
          </a:p>
        </p:txBody>
      </p:sp>
      <p:sp>
        <p:nvSpPr>
          <p:cNvPr id="4" name="Date Placeholder 3"/>
          <p:cNvSpPr>
            <a:spLocks noGrp="1"/>
          </p:cNvSpPr>
          <p:nvPr>
            <p:ph type="dt" sz="half" idx="10"/>
          </p:nvPr>
        </p:nvSpPr>
        <p:spPr>
          <a:xfrm>
            <a:off x="7592970" y="4801131"/>
            <a:ext cx="1416886" cy="273844"/>
          </a:xfrm>
        </p:spPr>
        <p:txBody>
          <a:bodyPr/>
          <a:lstStyle/>
          <a:p>
            <a:fld id="{912803A1-FCFE-465C-BDA0-093C06A9DBF0}"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7" name="TextBox 6"/>
          <p:cNvSpPr txBox="1"/>
          <p:nvPr userDrawn="1"/>
        </p:nvSpPr>
        <p:spPr>
          <a:xfrm>
            <a:off x="8322705" y="101602"/>
            <a:ext cx="184731" cy="379656"/>
          </a:xfrm>
          <a:prstGeom prst="rect">
            <a:avLst/>
          </a:prstGeom>
          <a:noFill/>
        </p:spPr>
        <p:txBody>
          <a:bodyPr wrap="none" rtlCol="0">
            <a:spAutoFit/>
          </a:bodyPr>
          <a:lstStyle/>
          <a:p>
            <a:endParaRPr lang="en-US" sz="1867">
              <a:solidFill>
                <a:srgbClr val="0A54A0"/>
              </a:solidFill>
            </a:endParaRPr>
          </a:p>
        </p:txBody>
      </p:sp>
    </p:spTree>
    <p:extLst>
      <p:ext uri="{BB962C8B-B14F-4D97-AF65-F5344CB8AC3E}">
        <p14:creationId xmlns:p14="http://schemas.microsoft.com/office/powerpoint/2010/main" val="12869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57200" y="1200153"/>
            <a:ext cx="8229600" cy="3126316"/>
          </a:xfrm>
        </p:spPr>
        <p:txBody>
          <a:bodyPr>
            <a:normAutofit/>
          </a:bodyPr>
          <a:lstStyle>
            <a:lvl1pPr marL="0" indent="0">
              <a:buFontTx/>
              <a:buNone/>
              <a:defRPr sz="1800">
                <a:solidFill>
                  <a:schemeClr val="tx1"/>
                </a:solidFill>
                <a:latin typeface="Calibri" panose="020F0502020204030204" pitchFamily="34" charset="0"/>
                <a:cs typeface="Calibri" panose="020F0502020204030204" pitchFamily="34" charset="0"/>
              </a:defRPr>
            </a:lvl1pPr>
            <a:lvl2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2pPr>
            <a:lvl3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3pPr>
            <a:lvl4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4pPr>
            <a:lvl5pPr marL="271451" indent="-271451">
              <a:buSzPct val="60000"/>
              <a:buFont typeface="Wingdings" charset="2"/>
              <a:buChar char="§"/>
              <a:defRPr sz="1700">
                <a:solidFill>
                  <a:srgbClr val="0A54A0"/>
                </a:solidFill>
              </a:defRPr>
            </a:lvl5pPr>
          </a:lstStyle>
          <a:p>
            <a:pPr lvl="0"/>
            <a:r>
              <a:rPr lang="en-GB"/>
              <a:t>Click to edit Master text styles</a:t>
            </a:r>
          </a:p>
          <a:p>
            <a:pPr lvl="1"/>
            <a:r>
              <a:rPr lang="en-GB"/>
              <a:t>Second level</a:t>
            </a:r>
          </a:p>
          <a:p>
            <a:pPr lvl="2"/>
            <a:r>
              <a:rPr lang="en-GB"/>
              <a:t>Third level</a:t>
            </a:r>
          </a:p>
          <a:p>
            <a:pPr lvl="3"/>
            <a:r>
              <a:rPr lang="en-GB"/>
              <a:t>Fourth level</a:t>
            </a:r>
            <a:endParaRPr lang="en-US"/>
          </a:p>
        </p:txBody>
      </p:sp>
      <p:sp>
        <p:nvSpPr>
          <p:cNvPr id="4" name="Date Placeholder 3"/>
          <p:cNvSpPr>
            <a:spLocks noGrp="1"/>
          </p:cNvSpPr>
          <p:nvPr>
            <p:ph type="dt" sz="half" idx="10"/>
          </p:nvPr>
        </p:nvSpPr>
        <p:spPr>
          <a:xfrm>
            <a:off x="7592970" y="4801131"/>
            <a:ext cx="1416886" cy="273844"/>
          </a:xfrm>
        </p:spPr>
        <p:txBody>
          <a:bodyPr/>
          <a:lstStyle/>
          <a:p>
            <a:fld id="{89E7F7A0-E517-442B-93F7-0E2B54F94E34}"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7" name="Content Placeholder 2"/>
          <p:cNvSpPr>
            <a:spLocks noGrp="1"/>
          </p:cNvSpPr>
          <p:nvPr>
            <p:ph idx="12" hasCustomPrompt="1"/>
          </p:nvPr>
        </p:nvSpPr>
        <p:spPr>
          <a:xfrm>
            <a:off x="75715" y="553674"/>
            <a:ext cx="8986746" cy="424793"/>
          </a:xfrm>
        </p:spPr>
        <p:txBody>
          <a:bodyPr>
            <a:normAutofit/>
          </a:bodyPr>
          <a:lstStyle>
            <a:lvl1pPr marL="0" indent="0">
              <a:buFontTx/>
              <a:buNone/>
              <a:defRPr sz="1800" b="1">
                <a:solidFill>
                  <a:schemeClr val="tx1"/>
                </a:solidFill>
              </a:defRPr>
            </a:lvl1pPr>
            <a:lvl2pPr marL="271457" indent="-271457">
              <a:buSzPct val="60000"/>
              <a:buFont typeface="Wingdings" charset="2"/>
              <a:buChar char="§"/>
              <a:defRPr sz="1800">
                <a:solidFill>
                  <a:schemeClr val="tx1"/>
                </a:solidFill>
              </a:defRPr>
            </a:lvl2pPr>
            <a:lvl3pPr marL="271457" indent="-271457">
              <a:buSzPct val="60000"/>
              <a:buFont typeface="Wingdings" charset="2"/>
              <a:buChar char="§"/>
              <a:defRPr sz="1800">
                <a:solidFill>
                  <a:schemeClr val="tx1"/>
                </a:solidFill>
              </a:defRPr>
            </a:lvl3pPr>
            <a:lvl4pPr marL="271457" indent="-271457">
              <a:buSzPct val="60000"/>
              <a:buFont typeface="Wingdings" charset="2"/>
              <a:buChar char="§"/>
              <a:defRPr sz="1800">
                <a:solidFill>
                  <a:schemeClr val="tx1"/>
                </a:solidFill>
              </a:defRPr>
            </a:lvl4pPr>
            <a:lvl5pPr marL="271457" indent="-271457">
              <a:buSzPct val="60000"/>
              <a:buFont typeface="Wingdings" charset="2"/>
              <a:buChar char="§"/>
              <a:defRPr sz="1700">
                <a:solidFill>
                  <a:srgbClr val="0A54A0"/>
                </a:solidFill>
              </a:defRPr>
            </a:lvl5pPr>
          </a:lstStyle>
          <a:p>
            <a:pPr lvl="0"/>
            <a:r>
              <a:rPr lang="en-GB"/>
              <a:t>Click to edit Master text styles</a:t>
            </a:r>
          </a:p>
        </p:txBody>
      </p:sp>
    </p:spTree>
    <p:extLst>
      <p:ext uri="{BB962C8B-B14F-4D97-AF65-F5344CB8AC3E}">
        <p14:creationId xmlns:p14="http://schemas.microsoft.com/office/powerpoint/2010/main" val="63977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裏表紙-End Title - Blue background">
    <p:spTree>
      <p:nvGrpSpPr>
        <p:cNvPr id="1" name=""/>
        <p:cNvGrpSpPr/>
        <p:nvPr/>
      </p:nvGrpSpPr>
      <p:grpSpPr>
        <a:xfrm>
          <a:off x="0" y="0"/>
          <a:ext cx="0" cy="0"/>
          <a:chOff x="0" y="0"/>
          <a:chExt cx="0" cy="0"/>
        </a:xfrm>
      </p:grpSpPr>
      <p:sp>
        <p:nvSpPr>
          <p:cNvPr id="11" name="Rectangle 10"/>
          <p:cNvSpPr/>
          <p:nvPr userDrawn="1"/>
        </p:nvSpPr>
        <p:spPr>
          <a:xfrm>
            <a:off x="-2053"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2" name="Title 1"/>
          <p:cNvSpPr>
            <a:spLocks noGrp="1"/>
          </p:cNvSpPr>
          <p:nvPr>
            <p:ph type="ctrTitle" hasCustomPrompt="1"/>
          </p:nvPr>
        </p:nvSpPr>
        <p:spPr>
          <a:xfrm>
            <a:off x="372530" y="2293576"/>
            <a:ext cx="6970614" cy="870641"/>
          </a:xfrm>
        </p:spPr>
        <p:txBody>
          <a:bodyPr anchor="t">
            <a:normAutofit/>
          </a:bodyPr>
          <a:lstStyle>
            <a:lvl1pPr algn="l">
              <a:defRPr sz="2400" b="1">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58908" y="3238986"/>
            <a:ext cx="5186761" cy="850414"/>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7666066" y="4801131"/>
            <a:ext cx="1349666" cy="273844"/>
          </a:xfrm>
        </p:spPr>
        <p:txBody>
          <a:bodyPr/>
          <a:lstStyle>
            <a:lvl1pPr algn="r">
              <a:defRPr>
                <a:solidFill>
                  <a:schemeClr val="bg1"/>
                </a:solidFill>
              </a:defRPr>
            </a:lvl1pPr>
          </a:lstStyle>
          <a:p>
            <a:fld id="{571B9591-6939-4FD9-A615-C870C870604F}" type="datetime1">
              <a:rPr lang="en-GB" altLang="ja-JP" smtClean="0"/>
              <a:t>22/07/2022</a:t>
            </a:fld>
            <a:endParaRPr lang="en-US"/>
          </a:p>
        </p:txBody>
      </p:sp>
      <p:sp>
        <p:nvSpPr>
          <p:cNvPr id="5" name="Footer Placeholder 4"/>
          <p:cNvSpPr>
            <a:spLocks noGrp="1"/>
          </p:cNvSpPr>
          <p:nvPr>
            <p:ph type="ftr" sz="quarter" idx="11"/>
          </p:nvPr>
        </p:nvSpPr>
        <p:spPr>
          <a:xfrm>
            <a:off x="5262999" y="4799235"/>
            <a:ext cx="2190281" cy="273844"/>
          </a:xfrm>
        </p:spPr>
        <p:txBody>
          <a:bodyPr/>
          <a:lstStyle>
            <a:lvl1pPr algn="r">
              <a:defRPr>
                <a:solidFill>
                  <a:schemeClr val="bg1"/>
                </a:solidFill>
              </a:defRPr>
            </a:lvl1pPr>
          </a:lstStyle>
          <a:p>
            <a:endParaRPr lang="en-US"/>
          </a:p>
        </p:txBody>
      </p:sp>
    </p:spTree>
    <p:extLst>
      <p:ext uri="{BB962C8B-B14F-4D97-AF65-F5344CB8AC3E}">
        <p14:creationId xmlns:p14="http://schemas.microsoft.com/office/powerpoint/2010/main" val="81956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_ヘッダー">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ED4AFAB-B9C9-464D-BF05-171CA07F243B}"/>
              </a:ext>
            </a:extLst>
          </p:cNvPr>
          <p:cNvPicPr>
            <a:picLocks noChangeAspect="1"/>
          </p:cNvPicPr>
          <p:nvPr userDrawn="1"/>
        </p:nvPicPr>
        <p:blipFill>
          <a:blip r:embed="rId2"/>
          <a:stretch>
            <a:fillRect/>
          </a:stretch>
        </p:blipFill>
        <p:spPr>
          <a:xfrm>
            <a:off x="0" y="0"/>
            <a:ext cx="9144000" cy="514350"/>
          </a:xfrm>
          <a:prstGeom prst="rect">
            <a:avLst/>
          </a:prstGeom>
        </p:spPr>
      </p:pic>
      <p:sp>
        <p:nvSpPr>
          <p:cNvPr id="2" name="正方形/長方形 1"/>
          <p:cNvSpPr/>
          <p:nvPr userDrawn="1"/>
        </p:nvSpPr>
        <p:spPr>
          <a:xfrm flipV="1">
            <a:off x="190500" y="492518"/>
            <a:ext cx="8593968" cy="34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cxnSp>
        <p:nvCxnSpPr>
          <p:cNvPr id="4" name="直線コネクタ 3"/>
          <p:cNvCxnSpPr/>
          <p:nvPr userDrawn="1"/>
        </p:nvCxnSpPr>
        <p:spPr>
          <a:xfrm>
            <a:off x="190500" y="492518"/>
            <a:ext cx="8809992"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8595447" y="70642"/>
            <a:ext cx="467916" cy="351234"/>
          </a:xfrm>
          <a:prstGeom prst="rect">
            <a:avLst/>
          </a:prstGeom>
          <a:ln w="12700">
            <a:solidFill>
              <a:schemeClr val="bg1"/>
            </a:solidFill>
          </a:ln>
        </p:spPr>
        <p:txBody>
          <a:bodyPr lIns="26881" tIns="26881" rIns="26881" bIns="26881"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defRPr/>
            </a:pPr>
            <a:fld id="{97A3D67B-F38D-4A8D-921D-2B062E3CB648}" type="slidenum">
              <a:rPr lang="ja-JP" altLang="en-US" sz="900" b="1" smtClean="0">
                <a:solidFill>
                  <a:prstClr val="white"/>
                </a:solidFill>
              </a:rPr>
              <a:pPr algn="ctr">
                <a:defRPr/>
              </a:pPr>
              <a:t>‹#›</a:t>
            </a:fld>
            <a:endParaRPr lang="en-US" altLang="ja-JP" sz="900" b="1">
              <a:solidFill>
                <a:prstClr val="white"/>
              </a:solidFill>
            </a:endParaRPr>
          </a:p>
        </p:txBody>
      </p:sp>
    </p:spTree>
    <p:extLst>
      <p:ext uri="{BB962C8B-B14F-4D97-AF65-F5344CB8AC3E}">
        <p14:creationId xmlns:p14="http://schemas.microsoft.com/office/powerpoint/2010/main" val="3342099254"/>
      </p:ext>
    </p:extLst>
  </p:cSld>
  <p:clrMapOvr>
    <a:masterClrMapping/>
  </p:clrMapOvr>
  <p:transition spd="slow"/>
  <p:extLst>
    <p:ext uri="{DCECCB84-F9BA-43D5-87BE-67443E8EF086}">
      <p15:sldGuideLst xmlns:p15="http://schemas.microsoft.com/office/powerpoint/2012/main">
        <p15:guide id="3" orient="horz" pos="890">
          <p15:clr>
            <a:srgbClr val="FBAE40"/>
          </p15:clr>
        </p15:guide>
        <p15:guide id="4" orient="horz" pos="4156">
          <p15:clr>
            <a:srgbClr val="FBAE40"/>
          </p15:clr>
        </p15:guide>
        <p15:guide id="5" pos="197">
          <p15:clr>
            <a:srgbClr val="FBAE40"/>
          </p15:clr>
        </p15:guide>
        <p15:guide id="6" pos="74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1686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注意書きと目次-Blue BG. 1 row of bullet points">
    <p:spTree>
      <p:nvGrpSpPr>
        <p:cNvPr id="1" name=""/>
        <p:cNvGrpSpPr/>
        <p:nvPr/>
      </p:nvGrpSpPr>
      <p:grpSpPr>
        <a:xfrm>
          <a:off x="0" y="0"/>
          <a:ext cx="0" cy="0"/>
          <a:chOff x="0" y="0"/>
          <a:chExt cx="0" cy="0"/>
        </a:xfrm>
      </p:grpSpPr>
      <p:sp>
        <p:nvSpPr>
          <p:cNvPr id="10" name="Rectangle 9"/>
          <p:cNvSpPr/>
          <p:nvPr userDrawn="1"/>
        </p:nvSpPr>
        <p:spPr>
          <a:xfrm>
            <a:off x="0" y="546707"/>
            <a:ext cx="9144000" cy="4392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8" name="Rectangle 7"/>
          <p:cNvSpPr/>
          <p:nvPr userDrawn="1"/>
        </p:nvSpPr>
        <p:spPr>
          <a:xfrm>
            <a:off x="0" y="2371"/>
            <a:ext cx="9144000" cy="54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1"/>
          <p:cNvSpPr>
            <a:spLocks noGrp="1"/>
          </p:cNvSpPr>
          <p:nvPr>
            <p:ph type="title" hasCustomPrompt="1"/>
          </p:nvPr>
        </p:nvSpPr>
        <p:spPr>
          <a:xfrm>
            <a:off x="327662" y="9791"/>
            <a:ext cx="7376159" cy="525309"/>
          </a:xfrm>
        </p:spPr>
        <p:txBody>
          <a:bodyPr/>
          <a:lstStyle>
            <a:lvl1pPr>
              <a:defRPr b="1">
                <a:solidFill>
                  <a:srgbClr val="0A54A0"/>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57200" y="1200153"/>
            <a:ext cx="8229600" cy="3126316"/>
          </a:xfrm>
        </p:spPr>
        <p:txBody>
          <a:bodyPr>
            <a:normAutofit/>
          </a:bodyPr>
          <a:lstStyle>
            <a:lvl1pPr marL="0" indent="0">
              <a:buFontTx/>
              <a:buNone/>
              <a:defRPr sz="2200">
                <a:solidFill>
                  <a:schemeClr val="bg1"/>
                </a:solidFill>
                <a:latin typeface="Calibri" panose="020F0502020204030204" pitchFamily="34" charset="0"/>
                <a:cs typeface="Calibri" panose="020F0502020204030204" pitchFamily="34" charset="0"/>
              </a:defRPr>
            </a:lvl1pPr>
            <a:lvl2pPr marL="271451" indent="-271451">
              <a:buSzPct val="60000"/>
              <a:buFont typeface="Wingdings" charset="2"/>
              <a:buChar char="§"/>
              <a:defRPr sz="2200">
                <a:solidFill>
                  <a:schemeClr val="bg1"/>
                </a:solidFill>
                <a:latin typeface="Calibri" panose="020F0502020204030204" pitchFamily="34" charset="0"/>
                <a:cs typeface="Calibri" panose="020F0502020204030204" pitchFamily="34" charset="0"/>
              </a:defRPr>
            </a:lvl2pPr>
            <a:lvl3pPr marL="271451" indent="-271451">
              <a:buSzPct val="60000"/>
              <a:buFont typeface="Wingdings" charset="2"/>
              <a:buChar char="§"/>
              <a:defRPr sz="2200">
                <a:solidFill>
                  <a:schemeClr val="bg1"/>
                </a:solidFill>
                <a:latin typeface="Calibri" panose="020F0502020204030204" pitchFamily="34" charset="0"/>
                <a:cs typeface="Calibri" panose="020F0502020204030204" pitchFamily="34" charset="0"/>
              </a:defRPr>
            </a:lvl3pPr>
            <a:lvl4pPr marL="271451" indent="-271451">
              <a:buSzPct val="60000"/>
              <a:buFont typeface="Wingdings" charset="2"/>
              <a:buChar char="§"/>
              <a:defRPr sz="2200">
                <a:solidFill>
                  <a:schemeClr val="bg1"/>
                </a:solidFill>
                <a:latin typeface="Calibri" panose="020F0502020204030204" pitchFamily="34" charset="0"/>
                <a:cs typeface="Calibri" panose="020F0502020204030204" pitchFamily="34" charset="0"/>
              </a:defRPr>
            </a:lvl4pPr>
            <a:lvl5pPr marL="271451" indent="-271451">
              <a:buSzPct val="60000"/>
              <a:buFont typeface="Wingdings" charset="2"/>
              <a:buChar char="§"/>
              <a:defRPr sz="1700">
                <a:solidFill>
                  <a:srgbClr val="0A54A0"/>
                </a:solidFill>
              </a:defRPr>
            </a:lvl5pPr>
          </a:lstStyle>
          <a:p>
            <a:pPr lvl="0"/>
            <a:r>
              <a:rPr lang="en-GB"/>
              <a:t>Click to edit Master text styles</a:t>
            </a:r>
          </a:p>
          <a:p>
            <a:pPr lvl="1"/>
            <a:r>
              <a:rPr lang="en-GB"/>
              <a:t>Second level</a:t>
            </a:r>
          </a:p>
          <a:p>
            <a:pPr lvl="2"/>
            <a:r>
              <a:rPr lang="en-GB"/>
              <a:t>Third level</a:t>
            </a:r>
          </a:p>
          <a:p>
            <a:pPr lvl="3"/>
            <a:r>
              <a:rPr lang="en-GB"/>
              <a:t>Fourth level</a:t>
            </a:r>
            <a:endParaRPr lang="en-US"/>
          </a:p>
        </p:txBody>
      </p:sp>
      <p:sp>
        <p:nvSpPr>
          <p:cNvPr id="4" name="Date Placeholder 3"/>
          <p:cNvSpPr>
            <a:spLocks noGrp="1"/>
          </p:cNvSpPr>
          <p:nvPr>
            <p:ph type="dt" sz="half" idx="10"/>
          </p:nvPr>
        </p:nvSpPr>
        <p:spPr>
          <a:xfrm>
            <a:off x="7592970" y="4801131"/>
            <a:ext cx="1416886" cy="273844"/>
          </a:xfrm>
        </p:spPr>
        <p:txBody>
          <a:bodyPr/>
          <a:lstStyle/>
          <a:p>
            <a:fld id="{912803A1-FCFE-465C-BDA0-093C06A9DBF0}"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7" name="TextBox 6"/>
          <p:cNvSpPr txBox="1"/>
          <p:nvPr userDrawn="1"/>
        </p:nvSpPr>
        <p:spPr>
          <a:xfrm>
            <a:off x="8322705" y="101602"/>
            <a:ext cx="184731" cy="379656"/>
          </a:xfrm>
          <a:prstGeom prst="rect">
            <a:avLst/>
          </a:prstGeom>
          <a:noFill/>
        </p:spPr>
        <p:txBody>
          <a:bodyPr wrap="none" rtlCol="0">
            <a:spAutoFit/>
          </a:bodyPr>
          <a:lstStyle/>
          <a:p>
            <a:endParaRPr lang="en-US" sz="1867">
              <a:solidFill>
                <a:srgbClr val="0A54A0"/>
              </a:solidFill>
            </a:endParaRPr>
          </a:p>
        </p:txBody>
      </p:sp>
    </p:spTree>
    <p:extLst>
      <p:ext uri="{BB962C8B-B14F-4D97-AF65-F5344CB8AC3E}">
        <p14:creationId xmlns:p14="http://schemas.microsoft.com/office/powerpoint/2010/main" val="294342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662" y="9791"/>
            <a:ext cx="7376159" cy="525309"/>
          </a:xfrm>
        </p:spPr>
        <p:txBody>
          <a:bodyPr/>
          <a:lstStyle>
            <a:lvl1pPr>
              <a:defRPr b="1">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57200" y="1200153"/>
            <a:ext cx="8229600" cy="3126316"/>
          </a:xfrm>
        </p:spPr>
        <p:txBody>
          <a:bodyPr>
            <a:normAutofit/>
          </a:bodyPr>
          <a:lstStyle>
            <a:lvl1pPr marL="0" indent="0">
              <a:buFontTx/>
              <a:buNone/>
              <a:defRPr sz="1800">
                <a:solidFill>
                  <a:schemeClr val="tx1"/>
                </a:solidFill>
                <a:latin typeface="Calibri" panose="020F0502020204030204" pitchFamily="34" charset="0"/>
                <a:cs typeface="Calibri" panose="020F0502020204030204" pitchFamily="34" charset="0"/>
              </a:defRPr>
            </a:lvl1pPr>
            <a:lvl2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2pPr>
            <a:lvl3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3pPr>
            <a:lvl4pPr marL="271451" indent="-271451">
              <a:buSzPct val="60000"/>
              <a:buFont typeface="Wingdings" charset="2"/>
              <a:buChar char="§"/>
              <a:defRPr sz="1800">
                <a:solidFill>
                  <a:schemeClr val="tx1"/>
                </a:solidFill>
                <a:latin typeface="Calibri" panose="020F0502020204030204" pitchFamily="34" charset="0"/>
                <a:cs typeface="Calibri" panose="020F0502020204030204" pitchFamily="34" charset="0"/>
              </a:defRPr>
            </a:lvl4pPr>
            <a:lvl5pPr marL="271451" indent="-271451">
              <a:buSzPct val="60000"/>
              <a:buFont typeface="Wingdings" charset="2"/>
              <a:buChar char="§"/>
              <a:defRPr sz="1700">
                <a:solidFill>
                  <a:srgbClr val="0A54A0"/>
                </a:solidFill>
              </a:defRPr>
            </a:lvl5pPr>
          </a:lstStyle>
          <a:p>
            <a:pPr lvl="0"/>
            <a:r>
              <a:rPr lang="en-GB"/>
              <a:t>Click to edit Master text styles</a:t>
            </a:r>
          </a:p>
          <a:p>
            <a:pPr lvl="1"/>
            <a:r>
              <a:rPr lang="en-GB"/>
              <a:t>Second level</a:t>
            </a:r>
          </a:p>
          <a:p>
            <a:pPr lvl="2"/>
            <a:r>
              <a:rPr lang="en-GB"/>
              <a:t>Third level</a:t>
            </a:r>
          </a:p>
          <a:p>
            <a:pPr lvl="3"/>
            <a:r>
              <a:rPr lang="en-GB"/>
              <a:t>Fourth level</a:t>
            </a:r>
            <a:endParaRPr lang="en-US"/>
          </a:p>
        </p:txBody>
      </p:sp>
      <p:sp>
        <p:nvSpPr>
          <p:cNvPr id="4" name="Date Placeholder 3"/>
          <p:cNvSpPr>
            <a:spLocks noGrp="1"/>
          </p:cNvSpPr>
          <p:nvPr>
            <p:ph type="dt" sz="half" idx="10"/>
          </p:nvPr>
        </p:nvSpPr>
        <p:spPr>
          <a:xfrm>
            <a:off x="7592970" y="4801131"/>
            <a:ext cx="1416886" cy="273844"/>
          </a:xfrm>
        </p:spPr>
        <p:txBody>
          <a:bodyPr/>
          <a:lstStyle/>
          <a:p>
            <a:fld id="{89E7F7A0-E517-442B-93F7-0E2B54F94E34}"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7" name="Content Placeholder 2"/>
          <p:cNvSpPr>
            <a:spLocks noGrp="1"/>
          </p:cNvSpPr>
          <p:nvPr>
            <p:ph idx="12" hasCustomPrompt="1"/>
          </p:nvPr>
        </p:nvSpPr>
        <p:spPr>
          <a:xfrm>
            <a:off x="75715" y="553674"/>
            <a:ext cx="8986746" cy="424793"/>
          </a:xfrm>
        </p:spPr>
        <p:txBody>
          <a:bodyPr>
            <a:normAutofit/>
          </a:bodyPr>
          <a:lstStyle>
            <a:lvl1pPr marL="0" indent="0">
              <a:buFontTx/>
              <a:buNone/>
              <a:defRPr sz="1800" b="1">
                <a:solidFill>
                  <a:schemeClr val="tx1"/>
                </a:solidFill>
              </a:defRPr>
            </a:lvl1pPr>
            <a:lvl2pPr marL="271457" indent="-271457">
              <a:buSzPct val="60000"/>
              <a:buFont typeface="Wingdings" charset="2"/>
              <a:buChar char="§"/>
              <a:defRPr sz="1800">
                <a:solidFill>
                  <a:schemeClr val="tx1"/>
                </a:solidFill>
              </a:defRPr>
            </a:lvl2pPr>
            <a:lvl3pPr marL="271457" indent="-271457">
              <a:buSzPct val="60000"/>
              <a:buFont typeface="Wingdings" charset="2"/>
              <a:buChar char="§"/>
              <a:defRPr sz="1800">
                <a:solidFill>
                  <a:schemeClr val="tx1"/>
                </a:solidFill>
              </a:defRPr>
            </a:lvl3pPr>
            <a:lvl4pPr marL="271457" indent="-271457">
              <a:buSzPct val="60000"/>
              <a:buFont typeface="Wingdings" charset="2"/>
              <a:buChar char="§"/>
              <a:defRPr sz="1800">
                <a:solidFill>
                  <a:schemeClr val="tx1"/>
                </a:solidFill>
              </a:defRPr>
            </a:lvl4pPr>
            <a:lvl5pPr marL="271457" indent="-271457">
              <a:buSzPct val="60000"/>
              <a:buFont typeface="Wingdings" charset="2"/>
              <a:buChar char="§"/>
              <a:defRPr sz="1700">
                <a:solidFill>
                  <a:srgbClr val="0A54A0"/>
                </a:solidFill>
              </a:defRPr>
            </a:lvl5pPr>
          </a:lstStyle>
          <a:p>
            <a:pPr lvl="0"/>
            <a:r>
              <a:rPr lang="en-GB"/>
              <a:t>Click to edit Master text styles</a:t>
            </a:r>
          </a:p>
        </p:txBody>
      </p:sp>
    </p:spTree>
    <p:extLst>
      <p:ext uri="{BB962C8B-B14F-4D97-AF65-F5344CB8AC3E}">
        <p14:creationId xmlns:p14="http://schemas.microsoft.com/office/powerpoint/2010/main" val="293513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裏表紙-End Title - Blue background">
    <p:spTree>
      <p:nvGrpSpPr>
        <p:cNvPr id="1" name=""/>
        <p:cNvGrpSpPr/>
        <p:nvPr/>
      </p:nvGrpSpPr>
      <p:grpSpPr>
        <a:xfrm>
          <a:off x="0" y="0"/>
          <a:ext cx="0" cy="0"/>
          <a:chOff x="0" y="0"/>
          <a:chExt cx="0" cy="0"/>
        </a:xfrm>
      </p:grpSpPr>
      <p:sp>
        <p:nvSpPr>
          <p:cNvPr id="11" name="Rectangle 10"/>
          <p:cNvSpPr/>
          <p:nvPr userDrawn="1"/>
        </p:nvSpPr>
        <p:spPr>
          <a:xfrm>
            <a:off x="-2053"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2" name="Title 1"/>
          <p:cNvSpPr>
            <a:spLocks noGrp="1"/>
          </p:cNvSpPr>
          <p:nvPr>
            <p:ph type="ctrTitle" hasCustomPrompt="1"/>
          </p:nvPr>
        </p:nvSpPr>
        <p:spPr>
          <a:xfrm>
            <a:off x="372530" y="2293576"/>
            <a:ext cx="6970614" cy="870641"/>
          </a:xfrm>
        </p:spPr>
        <p:txBody>
          <a:bodyPr anchor="t">
            <a:normAutofit/>
          </a:bodyPr>
          <a:lstStyle>
            <a:lvl1pPr algn="l">
              <a:defRPr sz="2400" b="1">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58908" y="3238986"/>
            <a:ext cx="5186761" cy="850414"/>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7666066" y="4801131"/>
            <a:ext cx="1349666" cy="273844"/>
          </a:xfrm>
        </p:spPr>
        <p:txBody>
          <a:bodyPr/>
          <a:lstStyle>
            <a:lvl1pPr algn="r">
              <a:defRPr>
                <a:solidFill>
                  <a:schemeClr val="bg1"/>
                </a:solidFill>
              </a:defRPr>
            </a:lvl1pPr>
          </a:lstStyle>
          <a:p>
            <a:fld id="{571B9591-6939-4FD9-A615-C870C870604F}" type="datetime1">
              <a:rPr lang="en-GB" altLang="ja-JP" smtClean="0"/>
              <a:t>22/07/2022</a:t>
            </a:fld>
            <a:endParaRPr lang="en-US"/>
          </a:p>
        </p:txBody>
      </p:sp>
      <p:sp>
        <p:nvSpPr>
          <p:cNvPr id="5" name="Footer Placeholder 4"/>
          <p:cNvSpPr>
            <a:spLocks noGrp="1"/>
          </p:cNvSpPr>
          <p:nvPr>
            <p:ph type="ftr" sz="quarter" idx="11"/>
          </p:nvPr>
        </p:nvSpPr>
        <p:spPr>
          <a:xfrm>
            <a:off x="5262999" y="4799235"/>
            <a:ext cx="2190281" cy="273844"/>
          </a:xfrm>
        </p:spPr>
        <p:txBody>
          <a:bodyPr/>
          <a:lstStyle>
            <a:lvl1pPr algn="r">
              <a:defRPr>
                <a:solidFill>
                  <a:schemeClr val="bg1"/>
                </a:solidFill>
              </a:defRPr>
            </a:lvl1pPr>
          </a:lstStyle>
          <a:p>
            <a:endParaRPr lang="en-US"/>
          </a:p>
        </p:txBody>
      </p:sp>
    </p:spTree>
    <p:extLst>
      <p:ext uri="{BB962C8B-B14F-4D97-AF65-F5344CB8AC3E}">
        <p14:creationId xmlns:p14="http://schemas.microsoft.com/office/powerpoint/2010/main" val="22449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4_コンテンツ_メッセージライン無し#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コンテンツ プレースホルダー 4"/>
          <p:cNvSpPr>
            <a:spLocks noGrp="1"/>
          </p:cNvSpPr>
          <p:nvPr>
            <p:ph sz="quarter" idx="12"/>
          </p:nvPr>
        </p:nvSpPr>
        <p:spPr>
          <a:xfrm>
            <a:off x="345831" y="586740"/>
            <a:ext cx="8474320" cy="4061460"/>
          </a:xfrm>
          <a:prstGeom prst="rect">
            <a:avLst/>
          </a:prstGeom>
        </p:spPr>
        <p:txBody>
          <a:bodyPr lIns="72000" tIns="36000" rIns="36000" bIns="36000"/>
          <a:lstStyle>
            <a:lvl1pPr marL="69056" indent="-69056">
              <a:buFontTx/>
              <a:buNone/>
              <a:defRPr sz="1350">
                <a:latin typeface="Meiryo UI" panose="020B0604030504040204" pitchFamily="50" charset="-128"/>
                <a:ea typeface="Meiryo UI" panose="020B0604030504040204" pitchFamily="50" charset="-128"/>
                <a:cs typeface="Meiryo UI" panose="020B0604030504040204" pitchFamily="50" charset="-128"/>
              </a:defRPr>
            </a:lvl1pPr>
            <a:lvl2pPr marL="270272" indent="0">
              <a:buFontTx/>
              <a:buNone/>
              <a:defRPr sz="1350">
                <a:latin typeface="Meiryo UI" panose="020B0604030504040204" pitchFamily="50" charset="-128"/>
                <a:ea typeface="Meiryo UI" panose="020B0604030504040204" pitchFamily="50" charset="-128"/>
                <a:cs typeface="Meiryo UI" panose="020B0604030504040204" pitchFamily="50" charset="-128"/>
              </a:defRPr>
            </a:lvl2pPr>
            <a:lvl3pPr marL="540544" indent="0">
              <a:buFontTx/>
              <a:buNone/>
              <a:defRPr sz="1350">
                <a:latin typeface="Meiryo UI" panose="020B0604030504040204" pitchFamily="50" charset="-128"/>
                <a:ea typeface="Meiryo UI" panose="020B0604030504040204" pitchFamily="50" charset="-128"/>
                <a:cs typeface="Meiryo UI" panose="020B0604030504040204" pitchFamily="50" charset="-128"/>
              </a:defRPr>
            </a:lvl3pPr>
            <a:lvl4pPr marL="804863" indent="0">
              <a:buFontTx/>
              <a:buNone/>
              <a:defRPr sz="1350">
                <a:latin typeface="Meiryo UI" panose="020B0604030504040204" pitchFamily="50" charset="-128"/>
                <a:ea typeface="Meiryo UI" panose="020B0604030504040204" pitchFamily="50" charset="-128"/>
                <a:cs typeface="Meiryo UI" panose="020B0604030504040204" pitchFamily="50" charset="-128"/>
              </a:defRPr>
            </a:lvl4pPr>
            <a:lvl5pPr marL="1008460" indent="0">
              <a:buFontTx/>
              <a:buNone/>
              <a:defRPr sz="1350">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88682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1"/>
          <p:cNvSpPr>
            <a:spLocks noGrp="1"/>
          </p:cNvSpPr>
          <p:nvPr>
            <p:ph type="ctrTitle" hasCustomPrompt="1"/>
          </p:nvPr>
        </p:nvSpPr>
        <p:spPr>
          <a:xfrm>
            <a:off x="1298504" y="2728896"/>
            <a:ext cx="6970614" cy="870641"/>
          </a:xfrm>
        </p:spPr>
        <p:txBody>
          <a:bodyPr anchor="t">
            <a:normAutofit/>
          </a:bodyPr>
          <a:lstStyle>
            <a:lvl1pPr algn="l">
              <a:defRPr sz="2400">
                <a:solidFill>
                  <a:schemeClr val="bg1"/>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1301815" y="3654909"/>
            <a:ext cx="6967304" cy="447100"/>
          </a:xfrm>
        </p:spPr>
        <p:txBody>
          <a:bodyPr>
            <a:normAutofit/>
          </a:bodyPr>
          <a:lstStyle>
            <a:lvl1pPr marL="0" indent="0" algn="l">
              <a:buNone/>
              <a:defRPr sz="18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7" name="Date Placeholder 6"/>
          <p:cNvSpPr>
            <a:spLocks noGrp="1"/>
          </p:cNvSpPr>
          <p:nvPr>
            <p:ph type="dt" sz="half" idx="10"/>
          </p:nvPr>
        </p:nvSpPr>
        <p:spPr/>
        <p:txBody>
          <a:bodyPr/>
          <a:lstStyle/>
          <a:p>
            <a:fld id="{ED9204F4-AF76-42F7-92A9-9CEE392DBFFE}" type="datetime1">
              <a:rPr lang="en-GB" altLang="ja-JP" smtClean="0">
                <a:solidFill>
                  <a:prstClr val="white"/>
                </a:solidFill>
              </a:rPr>
              <a:t>22/07/2022</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0BED32BD-2AB6-2D40-A7A5-FA318B8F471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200152"/>
            <a:ext cx="8229600" cy="3126316"/>
          </a:xfrm>
        </p:spPr>
        <p:txBody>
          <a:bodyPr/>
          <a:lstStyle>
            <a:lvl1pPr marL="0" indent="0">
              <a:buFontTx/>
              <a:buNone/>
              <a:defRPr sz="2200">
                <a:solidFill>
                  <a:schemeClr val="tx1"/>
                </a:solidFill>
              </a:defRPr>
            </a:lvl1pPr>
            <a:lvl2pPr marL="271457" indent="-271457">
              <a:buSzPct val="60000"/>
              <a:buFont typeface="Wingdings" charset="2"/>
              <a:buChar char="§"/>
              <a:defRPr sz="1700">
                <a:solidFill>
                  <a:schemeClr val="tx1"/>
                </a:solidFill>
              </a:defRPr>
            </a:lvl2pPr>
            <a:lvl3pPr marL="271457" indent="-271457">
              <a:buSzPct val="60000"/>
              <a:buFont typeface="Wingdings" charset="2"/>
              <a:buChar char="§"/>
              <a:defRPr sz="1700">
                <a:solidFill>
                  <a:schemeClr val="tx1"/>
                </a:solidFill>
              </a:defRPr>
            </a:lvl3pPr>
            <a:lvl4pPr marL="271457" indent="-271457">
              <a:buSzPct val="60000"/>
              <a:buFont typeface="Wingdings" charset="2"/>
              <a:buChar char="§"/>
              <a:defRPr sz="1700">
                <a:solidFill>
                  <a:schemeClr val="tx1"/>
                </a:solidFill>
              </a:defRPr>
            </a:lvl4pPr>
            <a:lvl5pPr marL="271457" indent="-271457">
              <a:buSzPct val="60000"/>
              <a:buFont typeface="Wingdings" charset="2"/>
              <a:buChar char="§"/>
              <a:defRPr sz="1700">
                <a:solidFill>
                  <a:srgbClr val="0A54A0"/>
                </a:solidFill>
              </a:defRPr>
            </a:lvl5pPr>
          </a:lstStyle>
          <a:p>
            <a:pPr lvl="0"/>
            <a:r>
              <a:rPr lang="en-GB"/>
              <a:t>Click to edit Master text styles</a:t>
            </a:r>
          </a:p>
          <a:p>
            <a:pPr lvl="1"/>
            <a:r>
              <a:rPr lang="en-GB"/>
              <a:t>Second level</a:t>
            </a:r>
          </a:p>
          <a:p>
            <a:pPr lvl="2"/>
            <a:r>
              <a:rPr lang="en-GB"/>
              <a:t>Third level</a:t>
            </a:r>
          </a:p>
          <a:p>
            <a:pPr lvl="3"/>
            <a:r>
              <a:rPr lang="en-GB"/>
              <a:t>Fourth level</a:t>
            </a:r>
            <a:endParaRPr lang="en-US"/>
          </a:p>
        </p:txBody>
      </p:sp>
      <p:sp>
        <p:nvSpPr>
          <p:cNvPr id="4" name="Date Placeholder 3"/>
          <p:cNvSpPr>
            <a:spLocks noGrp="1"/>
          </p:cNvSpPr>
          <p:nvPr>
            <p:ph type="dt" sz="half" idx="10"/>
          </p:nvPr>
        </p:nvSpPr>
        <p:spPr>
          <a:xfrm>
            <a:off x="7592970" y="4801131"/>
            <a:ext cx="1416886" cy="273844"/>
          </a:xfrm>
        </p:spPr>
        <p:txBody>
          <a:bodyPr/>
          <a:lstStyle/>
          <a:p>
            <a:fld id="{89E7F7A0-E517-442B-93F7-0E2B54F94E34}"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4"/>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804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Blue BG. 1 row of bullet points">
    <p:spTree>
      <p:nvGrpSpPr>
        <p:cNvPr id="1" name=""/>
        <p:cNvGrpSpPr/>
        <p:nvPr/>
      </p:nvGrpSpPr>
      <p:grpSpPr>
        <a:xfrm>
          <a:off x="0" y="0"/>
          <a:ext cx="0" cy="0"/>
          <a:chOff x="0" y="0"/>
          <a:chExt cx="0" cy="0"/>
        </a:xfrm>
      </p:grpSpPr>
      <p:sp>
        <p:nvSpPr>
          <p:cNvPr id="10" name="Rectangle 9"/>
          <p:cNvSpPr/>
          <p:nvPr userDrawn="1"/>
        </p:nvSpPr>
        <p:spPr>
          <a:xfrm>
            <a:off x="0" y="546707"/>
            <a:ext cx="9144000" cy="4392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8" name="Rectangle 7"/>
          <p:cNvSpPr/>
          <p:nvPr userDrawn="1"/>
        </p:nvSpPr>
        <p:spPr>
          <a:xfrm>
            <a:off x="0" y="2371"/>
            <a:ext cx="9144000" cy="54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1"/>
          <p:cNvSpPr>
            <a:spLocks noGrp="1"/>
          </p:cNvSpPr>
          <p:nvPr>
            <p:ph type="title" hasCustomPrompt="1"/>
          </p:nvPr>
        </p:nvSpPr>
        <p:spPr/>
        <p:txBody>
          <a:bodyPr/>
          <a:lstStyle>
            <a:lvl1pPr>
              <a:defRPr>
                <a:solidFill>
                  <a:srgbClr val="0A54A0"/>
                </a:solidFill>
              </a:defRPr>
            </a:lvl1pPr>
          </a:lstStyle>
          <a:p>
            <a:r>
              <a:rPr lang="en-GB"/>
              <a:t>CLICK TO EDIT MASTER TITLE STYLE</a:t>
            </a:r>
            <a:endParaRPr lang="en-US"/>
          </a:p>
        </p:txBody>
      </p:sp>
      <p:sp>
        <p:nvSpPr>
          <p:cNvPr id="3" name="Content Placeholder 2"/>
          <p:cNvSpPr>
            <a:spLocks noGrp="1"/>
          </p:cNvSpPr>
          <p:nvPr>
            <p:ph idx="1"/>
          </p:nvPr>
        </p:nvSpPr>
        <p:spPr>
          <a:xfrm>
            <a:off x="457200" y="1200152"/>
            <a:ext cx="8229600" cy="3126316"/>
          </a:xfrm>
        </p:spPr>
        <p:txBody>
          <a:bodyPr/>
          <a:lstStyle>
            <a:lvl1pPr marL="0" indent="0">
              <a:buFontTx/>
              <a:buNone/>
              <a:defRPr sz="2200">
                <a:solidFill>
                  <a:schemeClr val="bg1"/>
                </a:solidFill>
              </a:defRPr>
            </a:lvl1pPr>
            <a:lvl2pPr marL="271457" indent="-271457">
              <a:buSzPct val="60000"/>
              <a:buFont typeface="Wingdings" charset="2"/>
              <a:buChar char="§"/>
              <a:defRPr sz="1700">
                <a:solidFill>
                  <a:schemeClr val="bg1"/>
                </a:solidFill>
              </a:defRPr>
            </a:lvl2pPr>
            <a:lvl3pPr marL="271457" indent="-271457">
              <a:buSzPct val="60000"/>
              <a:buFont typeface="Wingdings" charset="2"/>
              <a:buChar char="§"/>
              <a:defRPr sz="1700">
                <a:solidFill>
                  <a:schemeClr val="bg1"/>
                </a:solidFill>
              </a:defRPr>
            </a:lvl3pPr>
            <a:lvl4pPr marL="271457" indent="-271457">
              <a:buSzPct val="60000"/>
              <a:buFont typeface="Wingdings" charset="2"/>
              <a:buChar char="§"/>
              <a:defRPr sz="1700">
                <a:solidFill>
                  <a:schemeClr val="bg1"/>
                </a:solidFill>
              </a:defRPr>
            </a:lvl4pPr>
            <a:lvl5pPr marL="271457" indent="-271457">
              <a:buSzPct val="60000"/>
              <a:buFont typeface="Wingdings" charset="2"/>
              <a:buChar char="§"/>
              <a:defRPr sz="1700">
                <a:solidFill>
                  <a:srgbClr val="0A54A0"/>
                </a:solidFill>
              </a:defRPr>
            </a:lvl5pPr>
          </a:lstStyle>
          <a:p>
            <a:pPr lvl="0"/>
            <a:r>
              <a:rPr lang="en-GB"/>
              <a:t>Click to edit Master text styles</a:t>
            </a:r>
          </a:p>
          <a:p>
            <a:pPr lvl="1"/>
            <a:r>
              <a:rPr lang="en-GB"/>
              <a:t>Second level</a:t>
            </a:r>
          </a:p>
          <a:p>
            <a:pPr lvl="2"/>
            <a:r>
              <a:rPr lang="en-GB"/>
              <a:t>Third level</a:t>
            </a:r>
          </a:p>
          <a:p>
            <a:pPr lvl="3"/>
            <a:r>
              <a:rPr lang="en-GB"/>
              <a:t>Fourth level</a:t>
            </a:r>
            <a:endParaRPr lang="en-US"/>
          </a:p>
        </p:txBody>
      </p:sp>
      <p:sp>
        <p:nvSpPr>
          <p:cNvPr id="4" name="Date Placeholder 3"/>
          <p:cNvSpPr>
            <a:spLocks noGrp="1"/>
          </p:cNvSpPr>
          <p:nvPr>
            <p:ph type="dt" sz="half" idx="10"/>
          </p:nvPr>
        </p:nvSpPr>
        <p:spPr>
          <a:xfrm>
            <a:off x="7592970" y="4801131"/>
            <a:ext cx="1416886" cy="273844"/>
          </a:xfrm>
        </p:spPr>
        <p:txBody>
          <a:bodyPr/>
          <a:lstStyle/>
          <a:p>
            <a:fld id="{912803A1-FCFE-465C-BDA0-093C06A9DBF0}"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4"/>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a:p>
        </p:txBody>
      </p:sp>
      <p:sp>
        <p:nvSpPr>
          <p:cNvPr id="7" name="TextBox 6"/>
          <p:cNvSpPr txBox="1"/>
          <p:nvPr userDrawn="1"/>
        </p:nvSpPr>
        <p:spPr>
          <a:xfrm>
            <a:off x="8322703" y="101601"/>
            <a:ext cx="184731" cy="379656"/>
          </a:xfrm>
          <a:prstGeom prst="rect">
            <a:avLst/>
          </a:prstGeom>
          <a:noFill/>
        </p:spPr>
        <p:txBody>
          <a:bodyPr wrap="none" rtlCol="0">
            <a:spAutoFit/>
          </a:bodyPr>
          <a:lstStyle/>
          <a:p>
            <a:endParaRPr lang="en-US" sz="1867">
              <a:solidFill>
                <a:srgbClr val="0A54A0"/>
              </a:solidFill>
            </a:endParaRPr>
          </a:p>
        </p:txBody>
      </p:sp>
    </p:spTree>
    <p:extLst>
      <p:ext uri="{BB962C8B-B14F-4D97-AF65-F5344CB8AC3E}">
        <p14:creationId xmlns:p14="http://schemas.microsoft.com/office/powerpoint/2010/main" val="426794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表紙-Title Slide Head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1"/>
          <p:cNvSpPr>
            <a:spLocks noGrp="1"/>
          </p:cNvSpPr>
          <p:nvPr>
            <p:ph type="ctrTitle" hasCustomPrompt="1"/>
          </p:nvPr>
        </p:nvSpPr>
        <p:spPr>
          <a:xfrm>
            <a:off x="1298504" y="2728897"/>
            <a:ext cx="6970614" cy="870641"/>
          </a:xfrm>
        </p:spPr>
        <p:txBody>
          <a:bodyPr anchor="t">
            <a:normAutofit/>
          </a:bodyPr>
          <a:lstStyle>
            <a:lvl1pPr algn="l">
              <a:defRPr sz="2400" b="1">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1301815" y="3654909"/>
            <a:ext cx="6967304" cy="447100"/>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7" name="Date Placeholder 6"/>
          <p:cNvSpPr>
            <a:spLocks noGrp="1"/>
          </p:cNvSpPr>
          <p:nvPr>
            <p:ph type="dt" sz="half" idx="10"/>
          </p:nvPr>
        </p:nvSpPr>
        <p:spPr/>
        <p:txBody>
          <a:bodyPr/>
          <a:lstStyle/>
          <a:p>
            <a:fld id="{ED9204F4-AF76-42F7-92A9-9CEE392DBFFE}" type="datetime1">
              <a:rPr lang="en-GB" altLang="ja-JP" smtClean="0">
                <a:solidFill>
                  <a:prstClr val="white"/>
                </a:solidFill>
              </a:rPr>
              <a:t>22/07/2022</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12" name="AutoShape 13"/>
          <p:cNvSpPr>
            <a:spLocks noChangeArrowheads="1"/>
          </p:cNvSpPr>
          <p:nvPr userDrawn="1"/>
        </p:nvSpPr>
        <p:spPr bwMode="auto">
          <a:xfrm>
            <a:off x="7566049" y="4968000"/>
            <a:ext cx="1440000" cy="144000"/>
          </a:xfrm>
          <a:prstGeom prst="roundRect">
            <a:avLst>
              <a:gd name="adj" fmla="val 16667"/>
            </a:avLst>
          </a:prstGeom>
          <a:noFill/>
          <a:ln w="28575">
            <a:solidFill>
              <a:schemeClr val="tx1">
                <a:lumMod val="40000"/>
                <a:lumOff val="6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800" b="1">
                <a:solidFill>
                  <a:schemeClr val="bg2">
                    <a:lumMod val="20000"/>
                    <a:lumOff val="80000"/>
                  </a:schemeClr>
                </a:solidFill>
                <a:effectLst/>
                <a:latin typeface="Calibri" panose="020F0502020204030204" pitchFamily="34" charset="0"/>
              </a:rPr>
              <a:t>Authorized Partner</a:t>
            </a:r>
          </a:p>
        </p:txBody>
      </p:sp>
    </p:spTree>
    <p:extLst>
      <p:ext uri="{BB962C8B-B14F-4D97-AF65-F5344CB8AC3E}">
        <p14:creationId xmlns:p14="http://schemas.microsoft.com/office/powerpoint/2010/main" val="174712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931298"/>
            <a:ext cx="9144000" cy="216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7" name="Rectangle 6"/>
          <p:cNvSpPr/>
          <p:nvPr/>
        </p:nvSpPr>
        <p:spPr>
          <a:xfrm>
            <a:off x="0" y="-2794"/>
            <a:ext cx="9144000" cy="540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Placeholder 1"/>
          <p:cNvSpPr>
            <a:spLocks noGrp="1"/>
          </p:cNvSpPr>
          <p:nvPr>
            <p:ph type="title"/>
          </p:nvPr>
        </p:nvSpPr>
        <p:spPr>
          <a:xfrm>
            <a:off x="457202" y="9791"/>
            <a:ext cx="7376159" cy="52530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592970"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FCF9F990-49FB-4F2B-A718-E73925DB4D68}"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a:solidFill>
                <a:prstClr val="white"/>
              </a:solidFill>
            </a:endParaRPr>
          </a:p>
        </p:txBody>
      </p:sp>
      <p:sp>
        <p:nvSpPr>
          <p:cNvPr id="11" name="AutoShape 13"/>
          <p:cNvSpPr>
            <a:spLocks noChangeArrowheads="1"/>
          </p:cNvSpPr>
          <p:nvPr userDrawn="1"/>
        </p:nvSpPr>
        <p:spPr bwMode="auto">
          <a:xfrm>
            <a:off x="7566049" y="4968000"/>
            <a:ext cx="1440000" cy="144000"/>
          </a:xfrm>
          <a:prstGeom prst="roundRect">
            <a:avLst>
              <a:gd name="adj" fmla="val 16667"/>
            </a:avLst>
          </a:prstGeom>
          <a:noFill/>
          <a:ln w="28575">
            <a:solidFill>
              <a:schemeClr val="tx1">
                <a:lumMod val="40000"/>
                <a:lumOff val="6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800" b="1">
                <a:solidFill>
                  <a:schemeClr val="bg2">
                    <a:lumMod val="20000"/>
                    <a:lumOff val="80000"/>
                  </a:schemeClr>
                </a:solidFill>
                <a:effectLst/>
                <a:latin typeface="Calibri" panose="020F0502020204030204" pitchFamily="34" charset="0"/>
              </a:rPr>
              <a:t>Authorized Partner</a:t>
            </a:r>
          </a:p>
        </p:txBody>
      </p:sp>
      <p:sp>
        <p:nvSpPr>
          <p:cNvPr id="14" name="Slide Number Placeholder 8"/>
          <p:cNvSpPr txBox="1">
            <a:spLocks/>
          </p:cNvSpPr>
          <p:nvPr userDrawn="1"/>
        </p:nvSpPr>
        <p:spPr>
          <a:xfrm>
            <a:off x="4359803" y="4978658"/>
            <a:ext cx="396000" cy="144000"/>
          </a:xfrm>
          <a:prstGeom prst="rect">
            <a:avLst/>
          </a:prstGeom>
          <a:ln>
            <a:solidFill>
              <a:schemeClr val="bg1"/>
            </a:solidFill>
          </a:ln>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bg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lgn="ctr"/>
            <a:fld id="{0BED32BD-2AB6-2D40-A7A5-FA318B8F471B}" type="slidenum">
              <a:rPr lang="en-US" sz="900" smtClean="0">
                <a:latin typeface="Calibri" panose="020F0502020204030204" pitchFamily="34" charset="0"/>
              </a:rPr>
              <a:pPr algn="ctr"/>
              <a:t>‹#›</a:t>
            </a:fld>
            <a:endParaRPr lang="en-US" sz="900">
              <a:latin typeface="Calibri" panose="020F0502020204030204" pitchFamily="34" charset="0"/>
            </a:endParaRPr>
          </a:p>
        </p:txBody>
      </p:sp>
    </p:spTree>
    <p:extLst>
      <p:ext uri="{BB962C8B-B14F-4D97-AF65-F5344CB8AC3E}">
        <p14:creationId xmlns:p14="http://schemas.microsoft.com/office/powerpoint/2010/main" val="2362091590"/>
      </p:ext>
    </p:extLst>
  </p:cSld>
  <p:clrMap bg1="lt1" tx1="dk1" bg2="lt2" tx2="dk2" accent1="accent1" accent2="accent2" accent3="accent3" accent4="accent4" accent5="accent5" accent6="accent6" hlink="hlink" folHlink="folHlink"/>
  <p:sldLayoutIdLst>
    <p:sldLayoutId id="2147484218" r:id="rId1"/>
    <p:sldLayoutId id="2147484222" r:id="rId2"/>
    <p:sldLayoutId id="2147484221" r:id="rId3"/>
    <p:sldLayoutId id="2147484204" r:id="rId4"/>
    <p:sldLayoutId id="2147484237" r:id="rId5"/>
  </p:sldLayoutIdLst>
  <p:hf hdr="0" ftr="0" dt="0"/>
  <p:txStyles>
    <p:titleStyle>
      <a:lvl1pPr algn="l" defTabSz="457178" rtl="0" eaLnBrk="1" latinLnBrk="0" hangingPunct="1">
        <a:spcBef>
          <a:spcPct val="0"/>
        </a:spcBef>
        <a:buNone/>
        <a:defRPr sz="2400" b="1"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457178" rtl="0" eaLnBrk="1" latinLnBrk="0" hangingPunct="1">
        <a:spcBef>
          <a:spcPct val="20000"/>
        </a:spcBef>
        <a:buFontTx/>
        <a:buNone/>
        <a:defRPr sz="2200" kern="1200">
          <a:solidFill>
            <a:schemeClr val="bg2"/>
          </a:solidFill>
          <a:latin typeface="+mn-lt"/>
          <a:ea typeface="+mn-ea"/>
          <a:cs typeface="+mn-cs"/>
        </a:defRPr>
      </a:lvl1pPr>
      <a:lvl2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931298"/>
            <a:ext cx="9144000" cy="216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7" name="Rectangle 6"/>
          <p:cNvSpPr/>
          <p:nvPr/>
        </p:nvSpPr>
        <p:spPr>
          <a:xfrm>
            <a:off x="0" y="-2794"/>
            <a:ext cx="9144000" cy="540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Placeholder 1"/>
          <p:cNvSpPr>
            <a:spLocks noGrp="1"/>
          </p:cNvSpPr>
          <p:nvPr>
            <p:ph type="title"/>
          </p:nvPr>
        </p:nvSpPr>
        <p:spPr>
          <a:xfrm>
            <a:off x="327661" y="9790"/>
            <a:ext cx="7674860" cy="52530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592970"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FCF9F990-49FB-4F2B-A718-E73925DB4D68}"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4"/>
          </p:nvPr>
        </p:nvSpPr>
        <p:spPr>
          <a:xfrm>
            <a:off x="8593668" y="229131"/>
            <a:ext cx="416188" cy="274637"/>
          </a:xfrm>
          <a:prstGeom prst="rect">
            <a:avLst/>
          </a:prstGeom>
        </p:spPr>
        <p:txBody>
          <a:bodyPr vert="horz" lIns="91440" tIns="45720" rIns="91440" bIns="45720" rtlCol="0" anchor="ctr"/>
          <a:lstStyle>
            <a:lvl1pPr algn="r">
              <a:defRPr sz="1200">
                <a:solidFill>
                  <a:schemeClr val="bg1"/>
                </a:solidFill>
              </a:defRPr>
            </a:lvl1pPr>
          </a:lstStyle>
          <a:p>
            <a:fld id="{0BED32BD-2AB6-2D40-A7A5-FA318B8F471B}" type="slidenum">
              <a:rPr lang="en-US" smtClean="0">
                <a:solidFill>
                  <a:prstClr val="white"/>
                </a:solidFill>
              </a:rPr>
              <a:pPr/>
              <a:t>‹#›</a:t>
            </a:fld>
            <a:endParaRPr lang="en-US">
              <a:solidFill>
                <a:prstClr val="white"/>
              </a:solidFill>
            </a:endParaRPr>
          </a:p>
        </p:txBody>
      </p:sp>
      <p:sp>
        <p:nvSpPr>
          <p:cNvPr id="15" name="Slide Number Placeholder 8"/>
          <p:cNvSpPr txBox="1">
            <a:spLocks/>
          </p:cNvSpPr>
          <p:nvPr userDrawn="1"/>
        </p:nvSpPr>
        <p:spPr>
          <a:xfrm>
            <a:off x="4359803" y="4978658"/>
            <a:ext cx="396000" cy="144000"/>
          </a:xfrm>
          <a:prstGeom prst="rect">
            <a:avLst/>
          </a:prstGeom>
          <a:ln>
            <a:solidFill>
              <a:schemeClr val="bg1"/>
            </a:solidFill>
          </a:ln>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bg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lgn="ctr"/>
            <a:fld id="{0BED32BD-2AB6-2D40-A7A5-FA318B8F471B}" type="slidenum">
              <a:rPr lang="en-US" sz="900" smtClean="0">
                <a:latin typeface="Calibri" panose="020F0502020204030204" pitchFamily="34" charset="0"/>
              </a:rPr>
              <a:pPr algn="ctr"/>
              <a:t>‹#›</a:t>
            </a:fld>
            <a:endParaRPr lang="en-US" sz="900">
              <a:latin typeface="Calibri" panose="020F0502020204030204" pitchFamily="34" charset="0"/>
            </a:endParaRPr>
          </a:p>
        </p:txBody>
      </p:sp>
    </p:spTree>
    <p:extLst>
      <p:ext uri="{BB962C8B-B14F-4D97-AF65-F5344CB8AC3E}">
        <p14:creationId xmlns:p14="http://schemas.microsoft.com/office/powerpoint/2010/main" val="978190847"/>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Lst>
  <p:hf hdr="0" ftr="0" dt="0"/>
  <p:txStyles>
    <p:titleStyle>
      <a:lvl1pPr algn="l" defTabSz="457189" rtl="0" eaLnBrk="1" latinLnBrk="0" hangingPunct="1">
        <a:spcBef>
          <a:spcPct val="0"/>
        </a:spcBef>
        <a:buNone/>
        <a:defRPr sz="2400" b="0" kern="1200">
          <a:solidFill>
            <a:schemeClr val="bg1"/>
          </a:solidFill>
          <a:latin typeface="+mj-lt"/>
          <a:ea typeface="+mj-ea"/>
          <a:cs typeface="+mj-cs"/>
        </a:defRPr>
      </a:lvl1pPr>
    </p:titleStyle>
    <p:bodyStyle>
      <a:lvl1pPr marL="0" indent="0" algn="l" defTabSz="457189" rtl="0" eaLnBrk="1" latinLnBrk="0" hangingPunct="1">
        <a:spcBef>
          <a:spcPct val="20000"/>
        </a:spcBef>
        <a:buFontTx/>
        <a:buNone/>
        <a:defRPr sz="2200" kern="1200">
          <a:solidFill>
            <a:schemeClr val="bg2"/>
          </a:solidFill>
          <a:latin typeface="+mn-lt"/>
          <a:ea typeface="+mn-ea"/>
          <a:cs typeface="+mn-cs"/>
        </a:defRPr>
      </a:lvl1pPr>
      <a:lvl2pPr marL="355591" indent="-355591" algn="l" defTabSz="457189"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591" indent="-355591" algn="l" defTabSz="457189"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591" indent="-355591" algn="l" defTabSz="457189"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591" indent="-355591" algn="l" defTabSz="457189"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931298"/>
            <a:ext cx="9144000" cy="216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7" name="Rectangle 6"/>
          <p:cNvSpPr/>
          <p:nvPr/>
        </p:nvSpPr>
        <p:spPr>
          <a:xfrm>
            <a:off x="0" y="-2794"/>
            <a:ext cx="9144000" cy="5400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67">
              <a:solidFill>
                <a:prstClr val="white"/>
              </a:solidFill>
            </a:endParaRPr>
          </a:p>
        </p:txBody>
      </p:sp>
      <p:sp>
        <p:nvSpPr>
          <p:cNvPr id="2" name="Title Placeholder 1"/>
          <p:cNvSpPr>
            <a:spLocks noGrp="1"/>
          </p:cNvSpPr>
          <p:nvPr>
            <p:ph type="title"/>
          </p:nvPr>
        </p:nvSpPr>
        <p:spPr>
          <a:xfrm>
            <a:off x="457202" y="9791"/>
            <a:ext cx="7376159" cy="525309"/>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592970"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FCF9F990-49FB-4F2B-A718-E73925DB4D68}" type="datetime1">
              <a:rPr lang="en-GB" altLang="ja-JP" smtClean="0">
                <a:solidFill>
                  <a:prstClr val="white"/>
                </a:solidFill>
              </a:rPr>
              <a:t>22/07/2022</a:t>
            </a:fld>
            <a:endParaRPr lang="en-US">
              <a:solidFill>
                <a:prstClr val="white"/>
              </a:solidFill>
            </a:endParaRPr>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a:solidFill>
                <a:prstClr val="white"/>
              </a:solidFill>
            </a:endParaRPr>
          </a:p>
        </p:txBody>
      </p:sp>
      <p:sp>
        <p:nvSpPr>
          <p:cNvPr id="11" name="AutoShape 13"/>
          <p:cNvSpPr>
            <a:spLocks noChangeArrowheads="1"/>
          </p:cNvSpPr>
          <p:nvPr userDrawn="1"/>
        </p:nvSpPr>
        <p:spPr bwMode="auto">
          <a:xfrm>
            <a:off x="7566049" y="4968000"/>
            <a:ext cx="1440000" cy="144000"/>
          </a:xfrm>
          <a:prstGeom prst="roundRect">
            <a:avLst>
              <a:gd name="adj" fmla="val 16667"/>
            </a:avLst>
          </a:prstGeom>
          <a:noFill/>
          <a:ln w="28575">
            <a:solidFill>
              <a:schemeClr val="tx1">
                <a:lumMod val="40000"/>
                <a:lumOff val="6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800" b="1">
                <a:solidFill>
                  <a:schemeClr val="bg2">
                    <a:lumMod val="20000"/>
                    <a:lumOff val="80000"/>
                  </a:schemeClr>
                </a:solidFill>
                <a:effectLst/>
                <a:latin typeface="Calibri" panose="020F0502020204030204" pitchFamily="34" charset="0"/>
              </a:rPr>
              <a:t>Authorized Partner</a:t>
            </a:r>
          </a:p>
        </p:txBody>
      </p:sp>
      <p:sp>
        <p:nvSpPr>
          <p:cNvPr id="14" name="Slide Number Placeholder 8"/>
          <p:cNvSpPr txBox="1">
            <a:spLocks/>
          </p:cNvSpPr>
          <p:nvPr userDrawn="1"/>
        </p:nvSpPr>
        <p:spPr>
          <a:xfrm>
            <a:off x="4359803" y="4978658"/>
            <a:ext cx="396000" cy="144000"/>
          </a:xfrm>
          <a:prstGeom prst="rect">
            <a:avLst/>
          </a:prstGeom>
          <a:ln>
            <a:solidFill>
              <a:schemeClr val="bg1"/>
            </a:solidFill>
          </a:ln>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bg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lgn="ctr"/>
            <a:fld id="{0BED32BD-2AB6-2D40-A7A5-FA318B8F471B}" type="slidenum">
              <a:rPr lang="en-US" sz="900" smtClean="0">
                <a:latin typeface="Calibri" panose="020F0502020204030204" pitchFamily="34" charset="0"/>
              </a:rPr>
              <a:pPr algn="ctr"/>
              <a:t>‹#›</a:t>
            </a:fld>
            <a:endParaRPr lang="en-US" sz="900">
              <a:latin typeface="Calibri" panose="020F0502020204030204" pitchFamily="34" charset="0"/>
            </a:endParaRPr>
          </a:p>
        </p:txBody>
      </p:sp>
    </p:spTree>
    <p:extLst>
      <p:ext uri="{BB962C8B-B14F-4D97-AF65-F5344CB8AC3E}">
        <p14:creationId xmlns:p14="http://schemas.microsoft.com/office/powerpoint/2010/main" val="33501184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Lst>
  <p:hf hdr="0" ftr="0" dt="0"/>
  <p:txStyles>
    <p:titleStyle>
      <a:lvl1pPr algn="l" defTabSz="457178" rtl="0" eaLnBrk="1" latinLnBrk="0" hangingPunct="1">
        <a:spcBef>
          <a:spcPct val="0"/>
        </a:spcBef>
        <a:buNone/>
        <a:defRPr sz="2400" b="1"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457178" rtl="0" eaLnBrk="1" latinLnBrk="0" hangingPunct="1">
        <a:spcBef>
          <a:spcPct val="20000"/>
        </a:spcBef>
        <a:buFontTx/>
        <a:buNone/>
        <a:defRPr sz="2200" kern="1200">
          <a:solidFill>
            <a:schemeClr val="bg2"/>
          </a:solidFill>
          <a:latin typeface="+mn-lt"/>
          <a:ea typeface="+mn-ea"/>
          <a:cs typeface="+mn-cs"/>
        </a:defRPr>
      </a:lvl1pPr>
      <a:lvl2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582" indent="-355582" algn="l" defTabSz="457178"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666636"/>
      </p:ext>
    </p:extLst>
  </p:cSld>
  <p:clrMap bg1="lt1" tx1="dk1" bg2="lt2" tx2="dk2" accent1="accent1" accent2="accent2" accent3="accent3" accent4="accent4" accent5="accent5" accent6="accent6" hlink="hlink" folHlink="folHlink"/>
  <p:sldLayoutIdLst>
    <p:sldLayoutId id="2147484236" r:id="rId1"/>
  </p:sldLayoutIdLst>
  <p:hf hdr="0" ftr="0" dt="0"/>
  <p:txStyles>
    <p:titleStyle>
      <a:lvl1pPr algn="ctr" defTabSz="685817" rtl="0" eaLnBrk="1" latinLnBrk="0" hangingPunct="1">
        <a:spcBef>
          <a:spcPct val="0"/>
        </a:spcBef>
        <a:buNone/>
        <a:defRPr kumimoji="1" sz="3301" kern="1200">
          <a:solidFill>
            <a:schemeClr val="tx1"/>
          </a:solidFill>
          <a:latin typeface="+mj-lt"/>
          <a:ea typeface="+mj-ea"/>
          <a:cs typeface="+mj-cs"/>
        </a:defRPr>
      </a:lvl1pPr>
    </p:titleStyle>
    <p:bodyStyle>
      <a:lvl1pPr marL="257181" indent="-257181" algn="l" defTabSz="68581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27" indent="-214318" algn="l" defTabSz="685817"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71" indent="-171455" algn="l" defTabSz="685817"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80" indent="-171455" algn="l" defTabSz="685817"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89" indent="-171455" algn="l" defTabSz="685817"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97" indent="-171455" algn="l" defTabSz="685817"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906" indent="-171455" algn="l" defTabSz="685817"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815" indent="-171455" algn="l" defTabSz="685817"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723" indent="-171455" algn="l" defTabSz="685817"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5"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2"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8"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6" name="図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8644" y="425093"/>
            <a:ext cx="1965764" cy="457698"/>
          </a:xfrm>
          <a:prstGeom prst="rect">
            <a:avLst/>
          </a:prstGeom>
        </p:spPr>
      </p:pic>
      <p:pic>
        <p:nvPicPr>
          <p:cNvPr id="2" name="図 1"/>
          <p:cNvPicPr>
            <a:picLocks noChangeAspect="1"/>
          </p:cNvPicPr>
          <p:nvPr userDrawn="1"/>
        </p:nvPicPr>
        <p:blipFill>
          <a:blip r:embed="rId5"/>
          <a:stretch>
            <a:fillRect/>
          </a:stretch>
        </p:blipFill>
        <p:spPr>
          <a:xfrm>
            <a:off x="7499753" y="-1256"/>
            <a:ext cx="1646063" cy="1639966"/>
          </a:xfrm>
          <a:prstGeom prst="rect">
            <a:avLst/>
          </a:prstGeom>
        </p:spPr>
      </p:pic>
      <p:sp>
        <p:nvSpPr>
          <p:cNvPr id="12" name="テキスト ボックス 11"/>
          <p:cNvSpPr txBox="1"/>
          <p:nvPr userDrawn="1"/>
        </p:nvSpPr>
        <p:spPr>
          <a:xfrm>
            <a:off x="7539989" y="4876459"/>
            <a:ext cx="1596912" cy="230832"/>
          </a:xfrm>
          <a:prstGeom prst="rect">
            <a:avLst/>
          </a:prstGeom>
          <a:noFill/>
        </p:spPr>
        <p:txBody>
          <a:bodyPr wrap="none" rtlCol="0">
            <a:spAutoFit/>
          </a:bodyPr>
          <a:lstStyle/>
          <a:p>
            <a:pPr algn="l"/>
            <a:r>
              <a:rPr kumimoji="1" lang="en-US" altLang="ja-JP" sz="900" dirty="0" smtClean="0">
                <a:solidFill>
                  <a:schemeClr val="tx1"/>
                </a:solidFill>
                <a:latin typeface="Calibri" panose="020F0502020204030204" pitchFamily="34" charset="0"/>
                <a:cs typeface="Calibri" panose="020F0502020204030204" pitchFamily="34" charset="0"/>
              </a:rPr>
              <a:t>© i-PRO | All Rights</a:t>
            </a:r>
            <a:r>
              <a:rPr kumimoji="1" lang="en-US" altLang="ja-JP" sz="900" baseline="0" dirty="0" smtClean="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
        <p:nvSpPr>
          <p:cNvPr id="3" name="タイトル プレースホルダー 2"/>
          <p:cNvSpPr>
            <a:spLocks noGrp="1"/>
          </p:cNvSpPr>
          <p:nvPr>
            <p:ph type="title"/>
          </p:nvPr>
        </p:nvSpPr>
        <p:spPr>
          <a:xfrm>
            <a:off x="576232" y="1829700"/>
            <a:ext cx="7886700" cy="993775"/>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1196750474"/>
      </p:ext>
    </p:extLst>
  </p:cSld>
  <p:clrMap bg1="lt1" tx1="dk1" bg2="lt2" tx2="dk2" accent1="accent1" accent2="accent2" accent3="accent3" accent4="accent4" accent5="accent5" accent6="accent6" hlink="hlink" folHlink="folHlink"/>
  <p:sldLayoutIdLst>
    <p:sldLayoutId id="214748423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5.xml"/><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7837" y="1814947"/>
            <a:ext cx="7671999" cy="1077218"/>
          </a:xfrm>
          <a:prstGeom prst="rect">
            <a:avLst/>
          </a:prstGeom>
        </p:spPr>
        <p:txBody>
          <a:bodyPr wrap="square" anchor="ctr">
            <a:spAutoFit/>
          </a:bodyPr>
          <a:lstStyle/>
          <a:p>
            <a:pPr algn="l"/>
            <a:r>
              <a:rPr lang="it-IT" altLang="ja-JP" sz="3200" b="1" dirty="0">
                <a:effectLst/>
                <a:latin typeface="Calibri" panose="020F0502020204030204" pitchFamily="34" charset="0"/>
                <a:ea typeface="Tahoma" panose="020B0604030504040204" pitchFamily="34" charset="0"/>
                <a:cs typeface="Tahoma" panose="020B0604030504040204" pitchFamily="34" charset="0"/>
              </a:rPr>
              <a:t>AI Privacy Guard [WV-XAE201W] </a:t>
            </a:r>
            <a:br>
              <a:rPr lang="it-IT" altLang="ja-JP" sz="3200" b="1" dirty="0">
                <a:effectLst/>
                <a:latin typeface="Calibri" panose="020F0502020204030204" pitchFamily="34" charset="0"/>
                <a:ea typeface="Tahoma" panose="020B0604030504040204" pitchFamily="34" charset="0"/>
                <a:cs typeface="Tahoma" panose="020B0604030504040204" pitchFamily="34" charset="0"/>
              </a:rPr>
            </a:br>
            <a:r>
              <a:rPr lang="it-IT" altLang="ja-JP" sz="3200" b="1" dirty="0">
                <a:effectLst/>
                <a:latin typeface="Calibri" panose="020F0502020204030204" pitchFamily="34" charset="0"/>
                <a:ea typeface="Tahoma" panose="020B0604030504040204" pitchFamily="34" charset="0"/>
                <a:cs typeface="Tahoma" panose="020B0604030504040204" pitchFamily="34" charset="0"/>
              </a:rPr>
              <a:t>Setting Guide</a:t>
            </a:r>
            <a:endParaRPr lang="en-US" altLang="ja-JP" sz="3200" b="1" dirty="0">
              <a:effectLst/>
              <a:latin typeface="Calibri" panose="020F0502020204030204" pitchFamily="34" charset="0"/>
              <a:ea typeface="Tahoma" panose="020B0604030504040204" pitchFamily="34" charset="0"/>
              <a:cs typeface="Tahoma" panose="020B0604030504040204" pitchFamily="34" charset="0"/>
            </a:endParaRPr>
          </a:p>
        </p:txBody>
      </p:sp>
      <p:sp>
        <p:nvSpPr>
          <p:cNvPr id="5" name="正方形/長方形 4"/>
          <p:cNvSpPr/>
          <p:nvPr/>
        </p:nvSpPr>
        <p:spPr>
          <a:xfrm>
            <a:off x="654085" y="4311607"/>
            <a:ext cx="1941223" cy="338554"/>
          </a:xfrm>
          <a:prstGeom prst="rect">
            <a:avLst/>
          </a:prstGeom>
        </p:spPr>
        <p:txBody>
          <a:bodyPr wrap="square" anchor="b">
            <a:spAutoFit/>
          </a:bodyPr>
          <a:lstStyle/>
          <a:p>
            <a:pPr algn="l"/>
            <a:r>
              <a:rPr lang="en-US" altLang="ja-JP" sz="1600" dirty="0" smtClean="0">
                <a:effectLst/>
                <a:latin typeface="Calibri Light" panose="020F0302020204030204" pitchFamily="34" charset="0"/>
                <a:ea typeface="Tahoma" panose="020B0604030504040204" pitchFamily="34" charset="0"/>
                <a:cs typeface="Calibri Light" panose="020F0302020204030204" pitchFamily="34" charset="0"/>
              </a:rPr>
              <a:t>Jul. 2022</a:t>
            </a:r>
            <a:endParaRPr lang="en-US" altLang="ja-JP" sz="1600" dirty="0">
              <a:effectLst/>
              <a:latin typeface="Calibri Light" panose="020F0302020204030204" pitchFamily="34" charset="0"/>
              <a:ea typeface="Tahoma" panose="020B0604030504040204" pitchFamily="34" charset="0"/>
              <a:cs typeface="Calibri Light" panose="020F0302020204030204" pitchFamily="34" charset="0"/>
            </a:endParaRPr>
          </a:p>
        </p:txBody>
      </p:sp>
      <p:sp>
        <p:nvSpPr>
          <p:cNvPr id="6" name="正方形/長方形 5"/>
          <p:cNvSpPr/>
          <p:nvPr/>
        </p:nvSpPr>
        <p:spPr>
          <a:xfrm>
            <a:off x="654085" y="3916219"/>
            <a:ext cx="1840282" cy="338554"/>
          </a:xfrm>
          <a:prstGeom prst="rect">
            <a:avLst/>
          </a:prstGeom>
        </p:spPr>
        <p:txBody>
          <a:bodyPr wrap="square" lIns="91440" tIns="45720" rIns="91440" bIns="45720" anchor="b">
            <a:spAutoFit/>
          </a:bodyPr>
          <a:lstStyle/>
          <a:p>
            <a:pPr algn="l"/>
            <a:r>
              <a:rPr lang="en-US" altLang="ja-JP" sz="1600" dirty="0" smtClean="0">
                <a:effectLst/>
                <a:latin typeface="Calibri Light"/>
                <a:ea typeface="Tahoma"/>
                <a:cs typeface="Calibri Light"/>
              </a:rPr>
              <a:t>Document Ver.1.04</a:t>
            </a:r>
          </a:p>
        </p:txBody>
      </p:sp>
    </p:spTree>
    <p:extLst>
      <p:ext uri="{BB962C8B-B14F-4D97-AF65-F5344CB8AC3E}">
        <p14:creationId xmlns:p14="http://schemas.microsoft.com/office/powerpoint/2010/main" val="267316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AI Privacy Guard setting</a:t>
            </a:r>
            <a:endParaRPr kumimoji="1" lang="ja-JP" altLang="en-US">
              <a:ea typeface="游ゴシック" panose="020B0400000000000000" pitchFamily="50" charset="-128"/>
            </a:endParaRPr>
          </a:p>
        </p:txBody>
      </p:sp>
      <p:sp>
        <p:nvSpPr>
          <p:cNvPr id="6" name="正方形/長方形 5"/>
          <p:cNvSpPr/>
          <p:nvPr/>
        </p:nvSpPr>
        <p:spPr>
          <a:xfrm>
            <a:off x="132468" y="891564"/>
            <a:ext cx="6884755" cy="984885"/>
          </a:xfrm>
          <a:prstGeom prst="rect">
            <a:avLst/>
          </a:prstGeom>
        </p:spPr>
        <p:txBody>
          <a:bodyPr wrap="square">
            <a:spAutoFit/>
          </a:bodyPr>
          <a:lstStyle/>
          <a:p>
            <a:pPr algn="l"/>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[Privacy Guard target]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t>
            </a:r>
            <a:r>
              <a:rPr lang="en-US" altLang="ja-JP" b="1"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Select the target for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  Off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(default) : Does not perform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  Face</a:t>
            </a:r>
            <a:r>
              <a:rPr lang="ja-JP" altLang="en-US"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 Performs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on the target identified as “Face”</a:t>
            </a: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  Human</a:t>
            </a:r>
            <a:r>
              <a:rPr lang="ja-JP" altLang="en-US"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 Performs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on the target identified as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“Human”</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7" name="正方形/長方形 6"/>
          <p:cNvSpPr/>
          <p:nvPr/>
        </p:nvSpPr>
        <p:spPr>
          <a:xfrm>
            <a:off x="132468" y="1791439"/>
            <a:ext cx="7366882" cy="984885"/>
          </a:xfrm>
          <a:prstGeom prst="rect">
            <a:avLst/>
          </a:prstGeom>
        </p:spPr>
        <p:txBody>
          <a:bodyPr wrap="square">
            <a:spAutoFit/>
          </a:bodyPr>
          <a:lstStyle/>
          <a:p>
            <a:pPr algn="l"/>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[Target stream]</a:t>
            </a:r>
            <a:r>
              <a:rPr lang="ja-JP" altLang="en-US" sz="1600" b="1"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 Select the stream to perform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a:t>
            </a:r>
            <a:endParaRPr lang="en-US" altLang="ja-JP"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  Off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(default)</a:t>
            </a:r>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 Does not perform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in any streams</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  Stream(1</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t>
            </a:r>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to Stream(4) : Performs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only in the selected stream</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  Stream(2</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)&amp;Stream(4) : Performs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in Stream(2) and Stream(4).</a:t>
            </a:r>
          </a:p>
        </p:txBody>
      </p:sp>
      <p:sp>
        <p:nvSpPr>
          <p:cNvPr id="10" name="正方形/長方形 9"/>
          <p:cNvSpPr/>
          <p:nvPr/>
        </p:nvSpPr>
        <p:spPr>
          <a:xfrm>
            <a:off x="254532" y="3129477"/>
            <a:ext cx="8740842" cy="1631216"/>
          </a:xfrm>
          <a:prstGeom prst="rect">
            <a:avLst/>
          </a:prstGeom>
          <a:solidFill>
            <a:schemeClr val="accent4">
              <a:lumMod val="20000"/>
              <a:lumOff val="80000"/>
            </a:schemeClr>
          </a:solidFill>
        </p:spPr>
        <p:txBody>
          <a:bodyPr wrap="square">
            <a:spAutoFit/>
          </a:bodyPr>
          <a:lstStyle/>
          <a:p>
            <a:pPr algn="l"/>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Points to note</a:t>
            </a:r>
            <a:endParaRPr lang="ja-JP" altLang="en-US" sz="1600" b="1"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When [Stream(2)&amp;Stream(4)] is selected:</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resolution for Stream(1) and Stream(2) will be the same value. Also the resolution for Stream(3) and Stream(4) will be the same value.</a:t>
            </a:r>
          </a:p>
          <a:p>
            <a:pPr algn="l"/>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When using AI Privacy Guard linked to NX Series or WV-ASM300:</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[Stream(2)&amp;Stream(4)] needs to be selected for [Target stream]</a:t>
            </a:r>
          </a:p>
        </p:txBody>
      </p:sp>
      <p:sp>
        <p:nvSpPr>
          <p:cNvPr id="11" name="正方形/長方形 10"/>
          <p:cNvSpPr/>
          <p:nvPr/>
        </p:nvSpPr>
        <p:spPr>
          <a:xfrm>
            <a:off x="132467" y="2741490"/>
            <a:ext cx="6884755" cy="338554"/>
          </a:xfrm>
          <a:prstGeom prst="rect">
            <a:avLst/>
          </a:prstGeom>
        </p:spPr>
        <p:txBody>
          <a:bodyPr wrap="square">
            <a:spAutoFit/>
          </a:bodyPr>
          <a:lstStyle/>
          <a:p>
            <a:pPr algn="l"/>
            <a:r>
              <a:rPr lang="en-US" altLang="ja-JP" sz="1600" b="1" dirty="0" smtClean="0">
                <a:effectLst/>
                <a:latin typeface="Calibri" panose="020F0502020204030204" pitchFamily="34" charset="0"/>
                <a:ea typeface="游ゴシック" panose="020B0400000000000000" pitchFamily="50" charset="-128"/>
                <a:cs typeface="Calibri" panose="020F0502020204030204" pitchFamily="34" charset="0"/>
              </a:rPr>
              <a:t>[Masking method]</a:t>
            </a:r>
            <a:r>
              <a:rPr lang="ja-JP" altLang="en-US" sz="1600" b="1"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 Select a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Masking method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from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dirty="0" smtClean="0">
                <a:effectLst/>
                <a:latin typeface="Calibri" panose="020F0502020204030204" pitchFamily="34" charset="0"/>
                <a:ea typeface="游ゴシック" panose="020B0400000000000000" pitchFamily="50" charset="-128"/>
                <a:cs typeface="Calibri" panose="020F0502020204030204" pitchFamily="34" charset="0"/>
              </a:rPr>
              <a:t>Block</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3" name="正方形/長方形 2"/>
          <p:cNvSpPr/>
          <p:nvPr/>
        </p:nvSpPr>
        <p:spPr>
          <a:xfrm>
            <a:off x="132468" y="630778"/>
            <a:ext cx="8402450" cy="338554"/>
          </a:xfrm>
          <a:prstGeom prst="rect">
            <a:avLst/>
          </a:prstGeom>
        </p:spPr>
        <p:txBody>
          <a:bodyPr wrap="square">
            <a:spAutoFit/>
          </a:bodyPr>
          <a:lstStyle/>
          <a:p>
            <a:pPr marL="285750" indent="-285750" algn="l">
              <a:buFont typeface="Wingdings" panose="05000000000000000000" pitchFamily="2" charset="2"/>
              <a:buChar char="n"/>
            </a:pPr>
            <a:r>
              <a:rPr lang="en-US" altLang="ja-JP" sz="160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Set the each item depending on the intended use</a:t>
            </a:r>
            <a:endParaRPr lang="ja-JP" altLang="en-US" sz="1600">
              <a:latin typeface="Calibri" panose="020F0502020204030204" pitchFamily="34" charset="0"/>
              <a:cs typeface="Calibri" panose="020F0502020204030204" pitchFamily="34" charset="0"/>
            </a:endParaRPr>
          </a:p>
        </p:txBody>
      </p:sp>
      <p:pic>
        <p:nvPicPr>
          <p:cNvPr id="4" name="図 3"/>
          <p:cNvPicPr>
            <a:picLocks noChangeAspect="1"/>
          </p:cNvPicPr>
          <p:nvPr/>
        </p:nvPicPr>
        <p:blipFill>
          <a:blip r:embed="rId2"/>
          <a:stretch>
            <a:fillRect/>
          </a:stretch>
        </p:blipFill>
        <p:spPr>
          <a:xfrm>
            <a:off x="5907302" y="735358"/>
            <a:ext cx="3184096" cy="874959"/>
          </a:xfrm>
          <a:prstGeom prst="rect">
            <a:avLst/>
          </a:prstGeom>
        </p:spPr>
      </p:pic>
    </p:spTree>
    <p:extLst>
      <p:ext uri="{BB962C8B-B14F-4D97-AF65-F5344CB8AC3E}">
        <p14:creationId xmlns:p14="http://schemas.microsoft.com/office/powerpoint/2010/main" val="357156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42502" y="2003938"/>
            <a:ext cx="6970614" cy="1265253"/>
          </a:xfrm>
        </p:spPr>
        <p:txBody>
          <a:bodyPr>
            <a:noAutofit/>
          </a:bodyPr>
          <a:lstStyle/>
          <a:p>
            <a:r>
              <a:rPr kumimoji="1" lang="en-US" altLang="ja-JP" sz="3600">
                <a:ea typeface="游ゴシック" panose="020B0400000000000000" pitchFamily="50" charset="-128"/>
              </a:rPr>
              <a:t/>
            </a:r>
            <a:br>
              <a:rPr kumimoji="1" lang="en-US" altLang="ja-JP" sz="3600">
                <a:ea typeface="游ゴシック" panose="020B0400000000000000" pitchFamily="50" charset="-128"/>
              </a:rPr>
            </a:br>
            <a:r>
              <a:rPr kumimoji="1" lang="en-US" altLang="ja-JP" sz="3600">
                <a:ea typeface="游ゴシック" panose="020B0400000000000000" pitchFamily="50" charset="-128"/>
              </a:rPr>
              <a:t>Cooperation with NX</a:t>
            </a:r>
            <a:r>
              <a:rPr kumimoji="1" lang="ja-JP" altLang="en-US" sz="3600">
                <a:ea typeface="游ゴシック" panose="020B0400000000000000" pitchFamily="50" charset="-128"/>
              </a:rPr>
              <a:t> </a:t>
            </a:r>
            <a:r>
              <a:rPr kumimoji="1" lang="en-US" altLang="ja-JP" sz="3600">
                <a:ea typeface="游ゴシック" panose="020B0400000000000000" pitchFamily="50" charset="-128"/>
              </a:rPr>
              <a:t>Series</a:t>
            </a:r>
            <a:endParaRPr kumimoji="1" lang="ja-JP" altLang="en-US" sz="3600">
              <a:ea typeface="游ゴシック" panose="020B0400000000000000" pitchFamily="50" charset="-128"/>
            </a:endParaRPr>
          </a:p>
        </p:txBody>
      </p:sp>
    </p:spTree>
    <p:extLst>
      <p:ext uri="{BB962C8B-B14F-4D97-AF65-F5344CB8AC3E}">
        <p14:creationId xmlns:p14="http://schemas.microsoft.com/office/powerpoint/2010/main" val="46263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Overview of cooperation with recorders</a:t>
            </a:r>
            <a:endParaRPr kumimoji="1" lang="ja-JP" altLang="en-US">
              <a:ea typeface="游ゴシック" panose="020B0400000000000000" pitchFamily="50" charset="-128"/>
            </a:endParaRPr>
          </a:p>
        </p:txBody>
      </p:sp>
      <p:sp>
        <p:nvSpPr>
          <p:cNvPr id="6" name="コンテンツ プレースホルダー 2"/>
          <p:cNvSpPr txBox="1">
            <a:spLocks/>
          </p:cNvSpPr>
          <p:nvPr/>
        </p:nvSpPr>
        <p:spPr>
          <a:xfrm>
            <a:off x="166923" y="535100"/>
            <a:ext cx="8377613" cy="3543368"/>
          </a:xfrm>
          <a:prstGeom prst="rect">
            <a:avLst/>
          </a:prstGeom>
        </p:spPr>
        <p:txBody>
          <a:bodyPr vert="horz" lIns="72000" tIns="36000" rIns="36000" bIns="36000" rtlCol="0" anchor="t">
            <a:noAutofit/>
          </a:bodyPr>
          <a:lstStyle>
            <a:lvl1pPr marL="69056" indent="-69056" algn="l" defTabSz="457178" rtl="0" eaLnBrk="1" latinLnBrk="0" hangingPunct="1">
              <a:spcBef>
                <a:spcPct val="20000"/>
              </a:spcBef>
              <a:buFontTx/>
              <a:buNone/>
              <a:defRPr sz="1350" kern="1200">
                <a:solidFill>
                  <a:schemeClr val="bg2"/>
                </a:solidFill>
                <a:latin typeface="Meiryo UI" panose="020B0604030504040204" pitchFamily="50" charset="-128"/>
                <a:ea typeface="Meiryo UI" panose="020B0604030504040204" pitchFamily="50" charset="-128"/>
                <a:cs typeface="Meiryo UI" panose="020B0604030504040204" pitchFamily="50" charset="-128"/>
              </a:defRPr>
            </a:lvl1pPr>
            <a:lvl2pPr marL="270272" indent="0" algn="l" defTabSz="457178" rtl="0" eaLnBrk="1" latinLnBrk="0" hangingPunct="1">
              <a:spcBef>
                <a:spcPct val="20000"/>
              </a:spcBef>
              <a:buSzPct val="70000"/>
              <a:buFontTx/>
              <a:buNone/>
              <a:defRPr sz="1350" kern="1200">
                <a:solidFill>
                  <a:srgbClr val="0A54A0"/>
                </a:solidFill>
                <a:latin typeface="Meiryo UI" panose="020B0604030504040204" pitchFamily="50" charset="-128"/>
                <a:ea typeface="Meiryo UI" panose="020B0604030504040204" pitchFamily="50" charset="-128"/>
                <a:cs typeface="Meiryo UI" panose="020B0604030504040204" pitchFamily="50" charset="-128"/>
              </a:defRPr>
            </a:lvl2pPr>
            <a:lvl3pPr marL="540544" indent="0" algn="l" defTabSz="457178" rtl="0" eaLnBrk="1" latinLnBrk="0" hangingPunct="1">
              <a:spcBef>
                <a:spcPct val="20000"/>
              </a:spcBef>
              <a:buSzPct val="70000"/>
              <a:buFontTx/>
              <a:buNone/>
              <a:defRPr sz="1350" kern="1200">
                <a:solidFill>
                  <a:srgbClr val="0A54A0"/>
                </a:solidFill>
                <a:latin typeface="Meiryo UI" panose="020B0604030504040204" pitchFamily="50" charset="-128"/>
                <a:ea typeface="Meiryo UI" panose="020B0604030504040204" pitchFamily="50" charset="-128"/>
                <a:cs typeface="Meiryo UI" panose="020B0604030504040204" pitchFamily="50" charset="-128"/>
              </a:defRPr>
            </a:lvl3pPr>
            <a:lvl4pPr marL="804863" indent="0" algn="l" defTabSz="457178" rtl="0" eaLnBrk="1" latinLnBrk="0" hangingPunct="1">
              <a:spcBef>
                <a:spcPct val="20000"/>
              </a:spcBef>
              <a:buSzPct val="70000"/>
              <a:buFontTx/>
              <a:buNone/>
              <a:defRPr sz="1350" kern="1200">
                <a:solidFill>
                  <a:srgbClr val="0A54A0"/>
                </a:solidFill>
                <a:latin typeface="Meiryo UI" panose="020B0604030504040204" pitchFamily="50" charset="-128"/>
                <a:ea typeface="Meiryo UI" panose="020B0604030504040204" pitchFamily="50" charset="-128"/>
                <a:cs typeface="Meiryo UI" panose="020B0604030504040204" pitchFamily="50" charset="-128"/>
              </a:defRPr>
            </a:lvl4pPr>
            <a:lvl5pPr marL="1008460" indent="0" algn="l" defTabSz="457178" rtl="0" eaLnBrk="1" latinLnBrk="0" hangingPunct="1">
              <a:spcBef>
                <a:spcPct val="20000"/>
              </a:spcBef>
              <a:buSzPct val="70000"/>
              <a:buFontTx/>
              <a:buNone/>
              <a:defRPr sz="1350" kern="1200">
                <a:solidFill>
                  <a:srgbClr val="0A54A0"/>
                </a:solidFill>
                <a:latin typeface="Meiryo UI" panose="020B0604030504040204" pitchFamily="50" charset="-128"/>
                <a:ea typeface="Meiryo UI" panose="020B0604030504040204" pitchFamily="50" charset="-128"/>
                <a:cs typeface="Meiryo UI" panose="020B0604030504040204" pitchFamily="50" charset="-128"/>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68580" indent="-68580" fontAlgn="auto">
              <a:spcAft>
                <a:spcPts val="0"/>
              </a:spcAft>
              <a:buFont typeface="Wingdings" panose="05000000000000000000" pitchFamily="2" charset="2"/>
              <a:buChar char="n"/>
            </a:pPr>
            <a:r>
              <a:rPr lang="en-US" altLang="ja-JP" sz="1600" b="1"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Concept</a:t>
            </a:r>
            <a:endParaRPr lang="ja-JP" altLang="en-US" dirty="0"/>
          </a:p>
          <a:p>
            <a:pPr marL="285750" indent="-285750" fontAlgn="auto">
              <a:spcAft>
                <a:spcPts val="0"/>
              </a:spcAft>
              <a:buFont typeface="Wingdings" panose="05000000000000000000" pitchFamily="2" charset="2"/>
              <a:buChar char="p"/>
            </a:pP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Assign the stream for original image and the one for AI</a:t>
            </a:r>
            <a:r>
              <a:rPr kumimoji="0" lang="ja-JP" altLang="en-US"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 </a:t>
            </a: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privacy guard image separately to 2 channels.</a:t>
            </a:r>
            <a:r>
              <a:rPr kumimoji="0" lang="ja-JP" altLang="en-US"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 </a:t>
            </a: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*Channels for 2 cameras will be occupied.</a:t>
            </a:r>
          </a:p>
          <a:p>
            <a:pPr marL="0" indent="0" fontAlgn="auto">
              <a:spcAft>
                <a:spcPts val="0"/>
              </a:spcAft>
            </a:pPr>
            <a:endParaRPr kumimoji="0" lang="en-US" altLang="ja-JP" sz="1400" b="1"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p>
            <a:pPr marL="68580" indent="-68580" fontAlgn="auto">
              <a:spcAft>
                <a:spcPts val="0"/>
              </a:spcAft>
              <a:buFont typeface="Wingdings" panose="05000000000000000000" pitchFamily="2" charset="2"/>
              <a:buChar char="n"/>
            </a:pPr>
            <a:r>
              <a:rPr lang="en-US" altLang="ja-JP" sz="1600" b="1"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Available function</a:t>
            </a:r>
          </a:p>
          <a:p>
            <a:pPr marL="285750" indent="-285750" fontAlgn="auto">
              <a:spcAft>
                <a:spcPts val="0"/>
              </a:spcAft>
              <a:buFont typeface="Wingdings" panose="05000000000000000000" pitchFamily="2" charset="2"/>
              <a:buChar char="p"/>
            </a:pP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Display the AI</a:t>
            </a:r>
            <a:r>
              <a:rPr kumimoji="0" lang="ja-JP" altLang="en-US"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 </a:t>
            </a: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privacy guard image as a live image</a:t>
            </a:r>
          </a:p>
          <a:p>
            <a:pPr marL="285750" indent="-285750" fontAlgn="auto">
              <a:spcAft>
                <a:spcPts val="0"/>
              </a:spcAft>
              <a:buFont typeface="Wingdings" panose="05000000000000000000" pitchFamily="2" charset="2"/>
              <a:buChar char="p"/>
            </a:pP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Select the image to display at alarm occurrence from the original image or AI privacy guard image.</a:t>
            </a:r>
          </a:p>
          <a:p>
            <a:pPr marL="285750" indent="-285750" fontAlgn="auto">
              <a:spcAft>
                <a:spcPts val="0"/>
              </a:spcAft>
              <a:buFont typeface="Wingdings" panose="05000000000000000000" pitchFamily="2" charset="2"/>
              <a:buChar char="p"/>
            </a:pPr>
            <a:r>
              <a:rPr kumimoji="0" lang="en-US" altLang="ja-JP" sz="1400" dirty="0">
                <a:solidFill>
                  <a:schemeClr val="tx1"/>
                </a:solidFill>
                <a:effectLst/>
                <a:latin typeface="Calibri"/>
                <a:ea typeface="游ゴシック"/>
                <a:cs typeface="Calibri"/>
              </a:rPr>
              <a:t>Select whether or not to display the original image according to the “User management” setting.</a:t>
            </a:r>
            <a:endParaRPr lang="en-US" altLang="ja-JP" sz="1400" dirty="0">
              <a:solidFill>
                <a:schemeClr val="tx1"/>
              </a:solidFill>
              <a:effectLst/>
              <a:latin typeface="Calibri"/>
              <a:ea typeface="游ゴシック"/>
              <a:cs typeface="Calibri"/>
            </a:endParaRPr>
          </a:p>
          <a:p>
            <a:pPr marL="324485" lvl="1" fontAlgn="auto">
              <a:spcBef>
                <a:spcPts val="450"/>
              </a:spcBef>
              <a:spcAft>
                <a:spcPts val="0"/>
              </a:spcAft>
            </a:pPr>
            <a:endParaRPr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p>
            <a:pPr marL="68580" indent="-68580" fontAlgn="auto">
              <a:spcAft>
                <a:spcPts val="0"/>
              </a:spcAft>
              <a:buFont typeface="Wingdings" panose="05000000000000000000" pitchFamily="2" charset="2"/>
              <a:buChar char="n"/>
            </a:pPr>
            <a:r>
              <a:rPr kumimoji="1" lang="en-US" altLang="ja-JP" sz="1600" b="1"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Conditions for use</a:t>
            </a:r>
            <a:endParaRPr lang="en-US" altLang="ja-JP" sz="1600" b="1"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buFont typeface="Wingdings" panose="05000000000000000000" pitchFamily="2" charset="2"/>
              <a:buChar char="p"/>
            </a:pPr>
            <a:r>
              <a:rPr lang="en-US" altLang="ja-JP" sz="1400" dirty="0" smtClean="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Recorder</a:t>
            </a:r>
            <a:r>
              <a:rPr lang="ja-JP" altLang="en-US"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1400" dirty="0" smtClean="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 NX </a:t>
            </a:r>
            <a:r>
              <a:rPr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Series version 4.0 or later</a:t>
            </a:r>
          </a:p>
          <a:p>
            <a:pPr marL="285750" indent="-285750">
              <a:buFont typeface="Wingdings" panose="05000000000000000000" pitchFamily="2" charset="2"/>
              <a:buChar char="p"/>
            </a:pPr>
            <a:r>
              <a:rPr lang="en-US" altLang="ja-JP" sz="1400" dirty="0" smtClean="0">
                <a:solidFill>
                  <a:schemeClr val="tx1"/>
                </a:solidFill>
                <a:effectLst/>
                <a:latin typeface="Calibri"/>
                <a:ea typeface="游ゴシック"/>
                <a:cs typeface="Calibri"/>
              </a:rPr>
              <a:t>Camera</a:t>
            </a:r>
            <a:r>
              <a:rPr lang="ja-JP" altLang="en-US" sz="1400" dirty="0">
                <a:solidFill>
                  <a:schemeClr val="tx1"/>
                </a:solidFill>
                <a:effectLst/>
                <a:latin typeface="Calibri"/>
                <a:ea typeface="游ゴシック"/>
                <a:cs typeface="Calibri"/>
              </a:rPr>
              <a:t> </a:t>
            </a:r>
            <a:r>
              <a:rPr lang="en-US" altLang="ja-JP" sz="1400" dirty="0" smtClean="0">
                <a:solidFill>
                  <a:schemeClr val="tx1"/>
                </a:solidFill>
                <a:effectLst/>
                <a:latin typeface="Calibri"/>
                <a:ea typeface="游ゴシック"/>
                <a:cs typeface="Calibri"/>
              </a:rPr>
              <a:t>: </a:t>
            </a:r>
            <a:r>
              <a:rPr lang="ja-JP" altLang="en-US" sz="1400" dirty="0" smtClean="0">
                <a:solidFill>
                  <a:schemeClr val="tx1"/>
                </a:solidFill>
                <a:effectLst/>
                <a:latin typeface="Calibri"/>
                <a:ea typeface="游ゴシック"/>
                <a:cs typeface="Calibri"/>
              </a:rPr>
              <a:t>i</a:t>
            </a:r>
            <a:r>
              <a:rPr lang="ja-JP" altLang="en-US" sz="1400" dirty="0">
                <a:solidFill>
                  <a:schemeClr val="tx1"/>
                </a:solidFill>
                <a:effectLst/>
                <a:latin typeface="Calibri"/>
                <a:ea typeface="游ゴシック"/>
                <a:cs typeface="Calibri"/>
              </a:rPr>
              <a:t>-PRO Network</a:t>
            </a:r>
            <a:r>
              <a:rPr lang="en-US" altLang="ja-JP" sz="1400" dirty="0">
                <a:solidFill>
                  <a:schemeClr val="tx1"/>
                </a:solidFill>
                <a:effectLst/>
                <a:latin typeface="Calibri"/>
                <a:ea typeface="游ゴシック"/>
                <a:cs typeface="Calibri"/>
              </a:rPr>
              <a:t> camera with AI engine </a:t>
            </a:r>
          </a:p>
          <a:p>
            <a:pPr marL="285750" indent="-285750">
              <a:buFont typeface="Wingdings" panose="05000000000000000000" pitchFamily="2" charset="2"/>
              <a:buChar char="p"/>
            </a:pPr>
            <a:r>
              <a:rPr lang="en-US" altLang="ja-JP" sz="1400" dirty="0">
                <a:solidFill>
                  <a:schemeClr val="tx1"/>
                </a:solidFill>
                <a:effectLst/>
                <a:latin typeface="Calibri"/>
                <a:ea typeface="游ゴシック"/>
                <a:cs typeface="Calibri"/>
              </a:rPr>
              <a:t>Compression </a:t>
            </a:r>
            <a:r>
              <a:rPr lang="en-US" altLang="ja-JP" sz="1400" dirty="0" smtClean="0">
                <a:solidFill>
                  <a:schemeClr val="tx1"/>
                </a:solidFill>
                <a:effectLst/>
                <a:latin typeface="Calibri"/>
                <a:ea typeface="游ゴシック"/>
                <a:cs typeface="Calibri"/>
              </a:rPr>
              <a:t>method</a:t>
            </a:r>
            <a:r>
              <a:rPr lang="ja-JP" altLang="en-US" sz="1400" dirty="0">
                <a:solidFill>
                  <a:schemeClr val="tx1"/>
                </a:solidFill>
                <a:effectLst/>
                <a:latin typeface="Calibri"/>
                <a:ea typeface="游ゴシック"/>
                <a:cs typeface="Calibri"/>
              </a:rPr>
              <a:t> </a:t>
            </a:r>
            <a:r>
              <a:rPr lang="en-US" altLang="ja-JP" sz="1400" dirty="0" smtClean="0">
                <a:solidFill>
                  <a:schemeClr val="tx1"/>
                </a:solidFill>
                <a:effectLst/>
                <a:latin typeface="Calibri"/>
                <a:ea typeface="游ゴシック"/>
                <a:cs typeface="Calibri"/>
              </a:rPr>
              <a:t>: H.264 </a:t>
            </a:r>
            <a:r>
              <a:rPr lang="en-US" altLang="ja-JP" sz="1400" dirty="0">
                <a:solidFill>
                  <a:schemeClr val="tx1"/>
                </a:solidFill>
                <a:effectLst/>
                <a:latin typeface="Calibri"/>
                <a:ea typeface="游ゴシック"/>
                <a:cs typeface="Calibri"/>
              </a:rPr>
              <a:t>or</a:t>
            </a:r>
            <a:r>
              <a:rPr lang="ja-JP" altLang="en-US" sz="1400" dirty="0">
                <a:solidFill>
                  <a:schemeClr val="tx1"/>
                </a:solidFill>
                <a:effectLst/>
                <a:latin typeface="Calibri"/>
                <a:ea typeface="游ゴシック"/>
                <a:cs typeface="Calibri"/>
              </a:rPr>
              <a:t> </a:t>
            </a:r>
            <a:r>
              <a:rPr lang="en-US" altLang="ja-JP" sz="1400" dirty="0">
                <a:solidFill>
                  <a:schemeClr val="tx1"/>
                </a:solidFill>
                <a:effectLst/>
                <a:latin typeface="Calibri"/>
                <a:ea typeface="游ゴシック"/>
                <a:cs typeface="Calibri"/>
              </a:rPr>
              <a:t>H.265</a:t>
            </a:r>
            <a:endParaRPr lang="en-US" altLang="ja-JP" sz="1400" b="1" dirty="0">
              <a:solidFill>
                <a:schemeClr val="tx1"/>
              </a:solidFill>
              <a:effectLst/>
              <a:latin typeface="Calibri"/>
              <a:ea typeface="游ゴシック"/>
              <a:cs typeface="Calibri"/>
            </a:endParaRPr>
          </a:p>
          <a:p>
            <a:pPr marL="285750" indent="-285750" fontAlgn="auto">
              <a:spcAft>
                <a:spcPts val="0"/>
              </a:spcAft>
              <a:buFont typeface="Wingdings" panose="05000000000000000000" pitchFamily="2" charset="2"/>
              <a:buChar char="p"/>
            </a:pPr>
            <a:r>
              <a:rPr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AI Privacy Guard is installed on the camera and necessary settings are completed.</a:t>
            </a:r>
            <a:endPar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p>
            <a:pPr marL="656590" lvl="1" indent="-285750" fontAlgn="auto">
              <a:spcBef>
                <a:spcPts val="450"/>
              </a:spcBef>
              <a:spcAft>
                <a:spcPts val="0"/>
              </a:spcAft>
              <a:buFont typeface="Wingdings" panose="05000000000000000000" pitchFamily="2" charset="2"/>
              <a:buChar char="Ø"/>
            </a:pPr>
            <a:r>
              <a:rPr kumimoji="0"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rPr>
              <a:t>As recorders does not support the function to install a software and perform its settings. </a:t>
            </a:r>
            <a:endParaRPr lang="en-US" altLang="ja-JP" sz="1400"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3" name="正方形/長方形 2"/>
          <p:cNvSpPr/>
          <p:nvPr/>
        </p:nvSpPr>
        <p:spPr>
          <a:xfrm>
            <a:off x="368380" y="4451588"/>
            <a:ext cx="8497756" cy="369332"/>
          </a:xfrm>
          <a:prstGeom prst="rect">
            <a:avLst/>
          </a:prstGeom>
          <a:ln>
            <a:noFill/>
          </a:ln>
        </p:spPr>
        <p:txBody>
          <a:bodyPr wrap="square">
            <a:spAutoFit/>
          </a:bodyPr>
          <a:lstStyle/>
          <a:p>
            <a:pPr algn="l"/>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 Although the [AI privacy guard recording camera] setting can be performed as long as an AI camera is registered even if AI Privacy Guard is not installed on the camera,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or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will not be performed.</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197239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3986394" y="2814572"/>
            <a:ext cx="4825574" cy="1947384"/>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Calibri" panose="020F0502020204030204" pitchFamily="34" charset="0"/>
              <a:ea typeface="游ゴシック" panose="020B0400000000000000" pitchFamily="50" charset="-128"/>
              <a:cs typeface="Calibri" panose="020F0502020204030204" pitchFamily="34" charset="0"/>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977" y="3747268"/>
            <a:ext cx="3895682" cy="603557"/>
          </a:xfrm>
          <a:prstGeom prst="rect">
            <a:avLst/>
          </a:prstGeom>
        </p:spPr>
      </p:pic>
      <p:sp>
        <p:nvSpPr>
          <p:cNvPr id="44" name="正方形/長方形 43"/>
          <p:cNvSpPr/>
          <p:nvPr/>
        </p:nvSpPr>
        <p:spPr>
          <a:xfrm>
            <a:off x="4130604" y="2891144"/>
            <a:ext cx="4681363" cy="646331"/>
          </a:xfrm>
          <a:prstGeom prst="rect">
            <a:avLst/>
          </a:prstGeom>
        </p:spPr>
        <p:txBody>
          <a:bodyPr wrap="square">
            <a:spAutoFit/>
          </a:bodyPr>
          <a:lstStyle/>
          <a:p>
            <a:pPr marL="65485" indent="-65485" algn="l"/>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Ex. When “Camera </a:t>
            </a:r>
            <a:r>
              <a:rPr lang="en-US" altLang="ja-JP" sz="1200" dirty="0" smtClean="0">
                <a:effectLst/>
                <a:latin typeface="Calibri" panose="020F0502020204030204" pitchFamily="34" charset="0"/>
                <a:ea typeface="游ゴシック" panose="020B0400000000000000" pitchFamily="50" charset="-128"/>
                <a:cs typeface="Calibri" panose="020F0502020204030204" pitchFamily="34" charset="0"/>
              </a:rPr>
              <a:t>2” </a:t>
            </a: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is set in [Recording camera] of Camera 1:</a:t>
            </a:r>
          </a:p>
          <a:p>
            <a:pPr marL="65485" indent="-65485" algn="l"/>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The image from Camera 1 with AI privacy guard performed will be added as Camera </a:t>
            </a:r>
            <a:r>
              <a:rPr lang="en-US" altLang="ja-JP" sz="1200" dirty="0" smtClean="0">
                <a:effectLst/>
                <a:latin typeface="Calibri" panose="020F0502020204030204" pitchFamily="34" charset="0"/>
                <a:ea typeface="游ゴシック" panose="020B0400000000000000" pitchFamily="50" charset="-128"/>
                <a:cs typeface="Calibri" panose="020F0502020204030204" pitchFamily="34" charset="0"/>
              </a:rPr>
              <a:t>2.</a:t>
            </a:r>
            <a:endParaRPr lang="en-US" altLang="ja-JP" sz="12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1" name="正方形/長方形 20"/>
          <p:cNvSpPr/>
          <p:nvPr/>
        </p:nvSpPr>
        <p:spPr>
          <a:xfrm>
            <a:off x="7016495" y="3887015"/>
            <a:ext cx="704089" cy="18816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Calibri" panose="020F0502020204030204" pitchFamily="34" charset="0"/>
              <a:ea typeface="Meiryo UI" panose="020B0604030504040204" pitchFamily="50" charset="-128"/>
              <a:cs typeface="Calibri" panose="020F0502020204030204" pitchFamily="34" charset="0"/>
            </a:endParaRPr>
          </a:p>
        </p:txBody>
      </p:sp>
      <p:cxnSp>
        <p:nvCxnSpPr>
          <p:cNvPr id="4" name="直線矢印コネクタ 3"/>
          <p:cNvCxnSpPr>
            <a:stCxn id="21" idx="1"/>
            <a:endCxn id="37" idx="3"/>
          </p:cNvCxnSpPr>
          <p:nvPr/>
        </p:nvCxnSpPr>
        <p:spPr>
          <a:xfrm flipH="1">
            <a:off x="6854952" y="3981096"/>
            <a:ext cx="161543" cy="13355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4540893" y="4028997"/>
            <a:ext cx="2314059" cy="17130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Calibri" panose="020F0502020204030204" pitchFamily="34" charset="0"/>
              <a:ea typeface="Meiryo UI" panose="020B0604030504040204" pitchFamily="50" charset="-128"/>
              <a:cs typeface="Calibri" panose="020F0502020204030204" pitchFamily="34" charset="0"/>
            </a:endParaRPr>
          </a:p>
        </p:txBody>
      </p:sp>
      <p:sp>
        <p:nvSpPr>
          <p:cNvPr id="20" name="正方形/長方形 19"/>
          <p:cNvSpPr/>
          <p:nvPr/>
        </p:nvSpPr>
        <p:spPr>
          <a:xfrm>
            <a:off x="161083" y="601752"/>
            <a:ext cx="3610350" cy="4277653"/>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3" name="図 2"/>
          <p:cNvPicPr>
            <a:picLocks noChangeAspect="1"/>
          </p:cNvPicPr>
          <p:nvPr/>
        </p:nvPicPr>
        <p:blipFill rotWithShape="1">
          <a:blip r:embed="rId3"/>
          <a:srcRect b="60991"/>
          <a:stretch/>
        </p:blipFill>
        <p:spPr>
          <a:xfrm>
            <a:off x="344049" y="761208"/>
            <a:ext cx="3268849" cy="827999"/>
          </a:xfrm>
          <a:prstGeom prst="rect">
            <a:avLst/>
          </a:prstGeom>
        </p:spPr>
      </p:pic>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Set the camera number for AI</a:t>
            </a:r>
            <a:r>
              <a:rPr kumimoji="1" lang="ja-JP" altLang="en-US">
                <a:ea typeface="游ゴシック" panose="020B0400000000000000" pitchFamily="50" charset="-128"/>
              </a:rPr>
              <a:t> </a:t>
            </a:r>
            <a:r>
              <a:rPr kumimoji="1" lang="en-US" altLang="ja-JP">
                <a:ea typeface="游ゴシック" panose="020B0400000000000000" pitchFamily="50" charset="-128"/>
              </a:rPr>
              <a:t>privacy guard recording</a:t>
            </a:r>
            <a:endParaRPr kumimoji="1" lang="ja-JP" altLang="en-US">
              <a:ea typeface="游ゴシック" panose="020B0400000000000000" pitchFamily="50" charset="-128"/>
            </a:endParaRPr>
          </a:p>
        </p:txBody>
      </p:sp>
      <p:sp>
        <p:nvSpPr>
          <p:cNvPr id="29" name="テキスト ボックス 28"/>
          <p:cNvSpPr txBox="1"/>
          <p:nvPr/>
        </p:nvSpPr>
        <p:spPr>
          <a:xfrm>
            <a:off x="3884686" y="601752"/>
            <a:ext cx="4991211" cy="2239741"/>
          </a:xfrm>
          <a:prstGeom prst="rect">
            <a:avLst/>
          </a:prstGeom>
          <a:noFill/>
        </p:spPr>
        <p:txBody>
          <a:bodyPr wrap="square" lIns="0" tIns="27000" rIns="0" bIns="27000" rtlCol="0">
            <a:spAutoFit/>
          </a:bodyPr>
          <a:lstStyle/>
          <a:p>
            <a:pPr marL="285750" indent="-285750" algn="l">
              <a:buFont typeface="Wingdings" panose="05000000000000000000" pitchFamily="2" charset="2"/>
              <a:buChar char="n"/>
            </a:pPr>
            <a:r>
              <a:rPr lang="en-US" altLang="ja-JP" sz="1600" b="1">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Setting procedure</a:t>
            </a:r>
            <a:endParaRPr lang="en-US" altLang="ja-JP" sz="80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Register cameras by detecting automatically or setting manually</a:t>
            </a:r>
          </a:p>
          <a:p>
            <a:pPr marL="285750" indent="-285750" algn="l">
              <a:buFont typeface="Wingdings" panose="05000000000000000000" pitchFamily="2" charset="2"/>
              <a:buChar char="p"/>
            </a:pPr>
            <a:endPar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Click “Setup &gt;” in [AI privacy guard recording camera]</a:t>
            </a:r>
          </a:p>
          <a:p>
            <a:pPr algn="l"/>
            <a:endPar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Set the camera number in [Recording camera] of the original recording camera in which you would like to perform AI privacy guard recording</a:t>
            </a:r>
          </a:p>
          <a:p>
            <a:pPr algn="l"/>
            <a:endPar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Click the [OK] button</a:t>
            </a:r>
          </a:p>
        </p:txBody>
      </p:sp>
      <p:sp>
        <p:nvSpPr>
          <p:cNvPr id="40" name="正方形/長方形 39"/>
          <p:cNvSpPr/>
          <p:nvPr/>
        </p:nvSpPr>
        <p:spPr>
          <a:xfrm>
            <a:off x="1818694" y="1050366"/>
            <a:ext cx="1499049" cy="13125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18410" y="4464988"/>
            <a:ext cx="3695699" cy="430887"/>
          </a:xfrm>
          <a:prstGeom prst="rect">
            <a:avLst/>
          </a:prstGeom>
        </p:spPr>
        <p:txBody>
          <a:bodyPr wrap="square">
            <a:spAutoFit/>
          </a:bodyPr>
          <a:lstStyle/>
          <a:p>
            <a:pPr marL="65485" indent="-65485" algn="l"/>
            <a:r>
              <a:rPr lang="en-US" altLang="ja-JP" sz="1100">
                <a:effectLst/>
                <a:latin typeface="Calibri" panose="020F0502020204030204" pitchFamily="34" charset="0"/>
                <a:ea typeface="游ゴシック" panose="020B0400000000000000" pitchFamily="50" charset="-128"/>
                <a:cs typeface="Calibri" panose="020F0502020204030204" pitchFamily="34" charset="0"/>
              </a:rPr>
              <a:t>* Equipped with the function to assign or clear multiple cameras in bulk.</a:t>
            </a:r>
          </a:p>
        </p:txBody>
      </p:sp>
      <p:sp>
        <p:nvSpPr>
          <p:cNvPr id="8" name="二等辺三角形 7"/>
          <p:cNvSpPr/>
          <p:nvPr/>
        </p:nvSpPr>
        <p:spPr>
          <a:xfrm rot="10800000">
            <a:off x="4261572" y="1164803"/>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8" name="二等辺三角形 27"/>
          <p:cNvSpPr/>
          <p:nvPr/>
        </p:nvSpPr>
        <p:spPr>
          <a:xfrm rot="10800000">
            <a:off x="4261572" y="1599902"/>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1" name="二等辺三角形 30"/>
          <p:cNvSpPr/>
          <p:nvPr/>
        </p:nvSpPr>
        <p:spPr>
          <a:xfrm rot="10800000">
            <a:off x="4194534" y="2464879"/>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5" name="図 4"/>
          <p:cNvPicPr>
            <a:picLocks noChangeAspect="1"/>
          </p:cNvPicPr>
          <p:nvPr/>
        </p:nvPicPr>
        <p:blipFill rotWithShape="1">
          <a:blip r:embed="rId4"/>
          <a:srcRect r="33126"/>
          <a:stretch/>
        </p:blipFill>
        <p:spPr>
          <a:xfrm>
            <a:off x="345366" y="1668049"/>
            <a:ext cx="3267532" cy="2658850"/>
          </a:xfrm>
          <a:prstGeom prst="rect">
            <a:avLst/>
          </a:prstGeom>
        </p:spPr>
      </p:pic>
      <p:sp>
        <p:nvSpPr>
          <p:cNvPr id="47" name="正方形/長方形 46"/>
          <p:cNvSpPr/>
          <p:nvPr/>
        </p:nvSpPr>
        <p:spPr>
          <a:xfrm>
            <a:off x="1864714" y="2070350"/>
            <a:ext cx="509385" cy="13125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056747" y="4179441"/>
            <a:ext cx="509385" cy="13125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453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6969" y="479349"/>
            <a:ext cx="8525197" cy="3847207"/>
          </a:xfrm>
          <a:prstGeom prst="rect">
            <a:avLst/>
          </a:prstGeom>
        </p:spPr>
        <p:txBody>
          <a:bodyPr wrap="square">
            <a:spAutoFit/>
          </a:bodyPr>
          <a:lstStyle/>
          <a:p>
            <a:pPr algn="l"/>
            <a:endParaRPr lang="en-US" altLang="ja-JP" sz="900"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Recording setting</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Original image recording uses Stream 1 and AI privacy guard recording uses Stream 2.</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AI privacy guard recording operates according to the recording and scheduling settings of the paired original image recording camera.	</a:t>
            </a: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endParaRPr lang="en-US" altLang="ja-JP"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a:p>
            <a:pPr algn="l"/>
            <a:endParaRPr lang="ja-JP" altLang="en-US" sz="500"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In case of sub-stream recording, the original image recording uses Stream 3 and AI privacy image recording uses Stream 4. </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SD backup recording is supported only by the original image recording (Stream 1).</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cameras for original image recording and AI privacy guard recording can be assigned separately to the different recording groups in [Recording group setup].</a:t>
            </a:r>
          </a:p>
          <a:p>
            <a:pPr algn="l"/>
            <a:r>
              <a:rPr lang="ja-JP" altLang="en-US" dirty="0">
                <a:effectLst/>
                <a:latin typeface="Calibri" panose="020F0502020204030204" pitchFamily="34" charset="0"/>
                <a:ea typeface="游ゴシック" panose="020B0400000000000000" pitchFamily="50" charset="-128"/>
                <a:cs typeface="Calibri" panose="020F0502020204030204" pitchFamily="34" charset="0"/>
              </a:rPr>
              <a:t> </a:t>
            </a:r>
            <a:r>
              <a:rPr lang="ja-JP" altLang="en-US" sz="900"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*The function to set two groups of recording and assign each camera to either one. Also, by setting an HDD used for recording of each group, operating in different recording periods is possible.</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5" name="正方形/長方形 24"/>
          <p:cNvSpPr/>
          <p:nvPr/>
        </p:nvSpPr>
        <p:spPr>
          <a:xfrm>
            <a:off x="971863" y="1576154"/>
            <a:ext cx="5370322" cy="1175492"/>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AI</a:t>
            </a:r>
            <a:r>
              <a:rPr kumimoji="1" lang="ja-JP" altLang="en-US">
                <a:ea typeface="游ゴシック" panose="020B0400000000000000" pitchFamily="50" charset="-128"/>
              </a:rPr>
              <a:t> </a:t>
            </a:r>
            <a:r>
              <a:rPr kumimoji="1" lang="en-US" altLang="ja-JP">
                <a:ea typeface="游ゴシック" panose="020B0400000000000000" pitchFamily="50" charset="-128"/>
              </a:rPr>
              <a:t>privacy guard recording</a:t>
            </a:r>
            <a:r>
              <a:rPr kumimoji="1" lang="ja-JP" altLang="en-US">
                <a:ea typeface="游ゴシック" panose="020B0400000000000000" pitchFamily="50" charset="-128"/>
              </a:rPr>
              <a:t>　</a:t>
            </a:r>
            <a:r>
              <a:rPr kumimoji="1" lang="en-US" altLang="ja-JP">
                <a:ea typeface="游ゴシック" panose="020B0400000000000000" pitchFamily="50" charset="-128"/>
              </a:rPr>
              <a:t>#1 of 2</a:t>
            </a:r>
            <a:endParaRPr kumimoji="1" lang="ja-JP" altLang="en-US">
              <a:ea typeface="游ゴシック" panose="020B0400000000000000" pitchFamily="50" charset="-128"/>
            </a:endParaRPr>
          </a:p>
        </p:txBody>
      </p:sp>
      <p:pic>
        <p:nvPicPr>
          <p:cNvPr id="3" name="図 2"/>
          <p:cNvPicPr>
            <a:picLocks noChangeAspect="1"/>
          </p:cNvPicPr>
          <p:nvPr/>
        </p:nvPicPr>
        <p:blipFill>
          <a:blip r:embed="rId2"/>
          <a:stretch>
            <a:fillRect/>
          </a:stretch>
        </p:blipFill>
        <p:spPr>
          <a:xfrm>
            <a:off x="1056989" y="1684855"/>
            <a:ext cx="5200069" cy="873757"/>
          </a:xfrm>
          <a:prstGeom prst="rect">
            <a:avLst/>
          </a:prstGeom>
        </p:spPr>
      </p:pic>
      <p:sp>
        <p:nvSpPr>
          <p:cNvPr id="23" name="正方形/長方形 22"/>
          <p:cNvSpPr/>
          <p:nvPr/>
        </p:nvSpPr>
        <p:spPr>
          <a:xfrm>
            <a:off x="1363915" y="2245526"/>
            <a:ext cx="4825870" cy="14598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243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AI</a:t>
            </a:r>
            <a:r>
              <a:rPr kumimoji="1" lang="ja-JP" altLang="en-US">
                <a:ea typeface="游ゴシック" panose="020B0400000000000000" pitchFamily="50" charset="-128"/>
              </a:rPr>
              <a:t> </a:t>
            </a:r>
            <a:r>
              <a:rPr kumimoji="1" lang="en-US" altLang="ja-JP">
                <a:ea typeface="游ゴシック" panose="020B0400000000000000" pitchFamily="50" charset="-128"/>
              </a:rPr>
              <a:t>privacy guard recording   #2 of 2</a:t>
            </a:r>
            <a:endParaRPr kumimoji="1" lang="ja-JP" altLang="en-US" sz="2000">
              <a:ea typeface="游ゴシック" panose="020B0400000000000000" pitchFamily="50" charset="-128"/>
            </a:endParaRPr>
          </a:p>
        </p:txBody>
      </p:sp>
      <p:sp>
        <p:nvSpPr>
          <p:cNvPr id="6" name="正方形/長方形 5"/>
          <p:cNvSpPr/>
          <p:nvPr/>
        </p:nvSpPr>
        <p:spPr>
          <a:xfrm>
            <a:off x="65784" y="817130"/>
            <a:ext cx="9057960" cy="3139321"/>
          </a:xfrm>
          <a:prstGeom prst="rect">
            <a:avLst/>
          </a:prstGeom>
        </p:spPr>
        <p:txBody>
          <a:bodyPr wrap="square">
            <a:spAutoFit/>
          </a:bodyPr>
          <a:lstStyle/>
          <a:p>
            <a:pPr marL="285750" indent="-285750" algn="l">
              <a:buFont typeface="Wingdings" panose="05000000000000000000" pitchFamily="2" charset="2"/>
              <a:buChar char="n"/>
            </a:pPr>
            <a:r>
              <a:rPr lang="en-US" altLang="ja-JP" sz="1600" b="1">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Event recording</a:t>
            </a:r>
          </a:p>
          <a:p>
            <a:pPr marL="285750" indent="-285750" algn="l">
              <a:buFont typeface="Wingdings" panose="05000000000000000000" pitchFamily="2" charset="2"/>
              <a:buChar char="p"/>
            </a:pPr>
            <a:r>
              <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Setting “Event” in the camera for original image recording applies the same setting to the paired camera for AI privacy guard recording. (“Event” cannot be set alone in the camera for AI privacy guard recording. )</a:t>
            </a:r>
          </a:p>
          <a:p>
            <a:pPr algn="l"/>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endParaRPr lang="ja-JP" altLang="en-US">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Camera site alarm will be recorded as an alarm from the camera for original image recording</a:t>
            </a:r>
            <a:endParaRPr lang="ja-JP" altLang="en-US">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742928" lvl="1" indent="-285750" algn="l">
              <a:buFont typeface="Wingdings" panose="05000000000000000000" pitchFamily="2" charset="2"/>
              <a:buChar char="Ø"/>
            </a:pPr>
            <a:r>
              <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The camera for AI privacy guard recording will not be displayed in the alarm logs.</a:t>
            </a:r>
          </a:p>
          <a:p>
            <a:pPr marL="742928" lvl="1" indent="-285750" algn="l">
              <a:buFont typeface="Wingdings" panose="05000000000000000000" pitchFamily="2" charset="2"/>
              <a:buChar char="Ø"/>
            </a:pPr>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lvl="1" algn="l"/>
            <a:endParaRPr lang="en-US" altLang="ja-JP">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1" name="正方形/長方形 10"/>
          <p:cNvSpPr/>
          <p:nvPr/>
        </p:nvSpPr>
        <p:spPr>
          <a:xfrm>
            <a:off x="1100817" y="1661435"/>
            <a:ext cx="5370322" cy="1175492"/>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1185943" y="1770136"/>
            <a:ext cx="5200069" cy="873757"/>
          </a:xfrm>
          <a:prstGeom prst="rect">
            <a:avLst/>
          </a:prstGeom>
        </p:spPr>
      </p:pic>
      <p:sp>
        <p:nvSpPr>
          <p:cNvPr id="13" name="正方形/長方形 12"/>
          <p:cNvSpPr/>
          <p:nvPr/>
        </p:nvSpPr>
        <p:spPr>
          <a:xfrm>
            <a:off x="1487017" y="2315870"/>
            <a:ext cx="4825870" cy="14598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192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Live image display on the monitor</a:t>
            </a:r>
            <a:endParaRPr kumimoji="1" lang="ja-JP" altLang="en-US">
              <a:ea typeface="游ゴシック" panose="020B0400000000000000" pitchFamily="50" charset="-128"/>
            </a:endParaRPr>
          </a:p>
        </p:txBody>
      </p:sp>
      <p:sp>
        <p:nvSpPr>
          <p:cNvPr id="4" name="正方形/長方形 3"/>
          <p:cNvSpPr/>
          <p:nvPr/>
        </p:nvSpPr>
        <p:spPr>
          <a:xfrm>
            <a:off x="75050" y="610977"/>
            <a:ext cx="9068950" cy="2369880"/>
          </a:xfrm>
          <a:prstGeom prst="rect">
            <a:avLst/>
          </a:prstGeom>
        </p:spPr>
        <p:txBody>
          <a:bodyPr wrap="square">
            <a:spAutoFit/>
          </a:bodyPr>
          <a:lstStyle/>
          <a:p>
            <a:pPr marL="285750" indent="-285750" algn="l">
              <a:buFont typeface="Wingdings" panose="05000000000000000000" pitchFamily="2" charset="2"/>
              <a:buChar char="n"/>
            </a:pPr>
            <a:r>
              <a:rPr lang="en-US" altLang="ja-JP" sz="1600" b="1"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Streams used for single screen display</a:t>
            </a:r>
          </a:p>
          <a:p>
            <a:pPr marL="285750" indent="-285750" algn="l">
              <a:buFont typeface="Wingdings" panose="05000000000000000000" pitchFamily="2" charset="2"/>
              <a:buChar char="p"/>
            </a:pPr>
            <a:r>
              <a:rPr lang="en-US" altLang="ja-JP"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The camera for original image recording uses Stream(1) and the camera for AI privacy guard recording uses Stream (2)</a:t>
            </a:r>
          </a:p>
          <a:p>
            <a:pPr algn="l"/>
            <a:endParaRPr lang="en-US" altLang="ja-JP" sz="1600" b="1"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b="1"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Streams used for multi-screen display</a:t>
            </a:r>
          </a:p>
          <a:p>
            <a:pPr marL="285750" indent="-285750" algn="l">
              <a:buFont typeface="Wingdings" panose="05000000000000000000" pitchFamily="2" charset="2"/>
              <a:buChar char="p"/>
            </a:pPr>
            <a:r>
              <a:rPr lang="en-US" altLang="ja-JP"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The camera for original image recording uses Stream(3) and the camera for AI privacy guard recording uses Stream (4)</a:t>
            </a:r>
          </a:p>
          <a:p>
            <a:pPr algn="l"/>
            <a:endParaRPr lang="en-US" altLang="ja-JP"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b="1"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Event action</a:t>
            </a:r>
            <a:endParaRPr lang="ja-JP" altLang="en-US" sz="1600" b="1"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Setting in [Main monitor action] can be changed with the camera for original image recording.</a:t>
            </a:r>
          </a:p>
          <a:p>
            <a:pPr marL="285750" indent="-285750" algn="l">
              <a:buFont typeface="Wingdings" panose="05000000000000000000" pitchFamily="2" charset="2"/>
              <a:buChar char="p"/>
            </a:pPr>
            <a:r>
              <a:rPr lang="en-US" altLang="ja-JP"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Displays the image of “Recording camera”(without AI privacy guard) or “AI privacy guard recording camera”(with AI privacy guard) according to the setting in [Display camera].</a:t>
            </a:r>
            <a:endParaRPr lang="ja-JP" altLang="en-US"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p:txBody>
      </p:sp>
      <p:grpSp>
        <p:nvGrpSpPr>
          <p:cNvPr id="8" name="グループ化 7"/>
          <p:cNvGrpSpPr/>
          <p:nvPr/>
        </p:nvGrpSpPr>
        <p:grpSpPr>
          <a:xfrm>
            <a:off x="2375819" y="2980857"/>
            <a:ext cx="4306992" cy="1911358"/>
            <a:chOff x="2579019" y="2965442"/>
            <a:chExt cx="3557148" cy="1578592"/>
          </a:xfrm>
        </p:grpSpPr>
        <p:sp>
          <p:nvSpPr>
            <p:cNvPr id="7" name="正方形/長方形 6"/>
            <p:cNvSpPr/>
            <p:nvPr/>
          </p:nvSpPr>
          <p:spPr>
            <a:xfrm>
              <a:off x="2579019" y="2965442"/>
              <a:ext cx="3557148" cy="1578592"/>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356" y="3056734"/>
              <a:ext cx="3170475" cy="1396009"/>
            </a:xfrm>
            <a:prstGeom prst="rect">
              <a:avLst/>
            </a:prstGeom>
          </p:spPr>
        </p:pic>
        <p:sp>
          <p:nvSpPr>
            <p:cNvPr id="6" name="正方形/長方形 5"/>
            <p:cNvSpPr/>
            <p:nvPr/>
          </p:nvSpPr>
          <p:spPr>
            <a:xfrm>
              <a:off x="2950156" y="4157718"/>
              <a:ext cx="2625144" cy="23104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26053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2402" y="1496700"/>
            <a:ext cx="8826498" cy="3405500"/>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437145" y="2503219"/>
            <a:ext cx="3974599" cy="2283543"/>
          </a:xfrm>
          <a:prstGeom prst="rect">
            <a:avLst/>
          </a:prstGeom>
        </p:spPr>
      </p:pic>
      <p:pic>
        <p:nvPicPr>
          <p:cNvPr id="3" name="図 2"/>
          <p:cNvPicPr>
            <a:picLocks noChangeAspect="1"/>
          </p:cNvPicPr>
          <p:nvPr/>
        </p:nvPicPr>
        <p:blipFill rotWithShape="1">
          <a:blip r:embed="rId3"/>
          <a:srcRect t="12992" r="19503" b="14132"/>
          <a:stretch/>
        </p:blipFill>
        <p:spPr>
          <a:xfrm>
            <a:off x="1861690" y="1556962"/>
            <a:ext cx="4206460" cy="2487811"/>
          </a:xfrm>
          <a:prstGeom prst="rect">
            <a:avLst/>
          </a:prstGeom>
        </p:spPr>
      </p:pic>
      <p:sp>
        <p:nvSpPr>
          <p:cNvPr id="2" name="タイトル 1"/>
          <p:cNvSpPr>
            <a:spLocks noGrp="1"/>
          </p:cNvSpPr>
          <p:nvPr>
            <p:ph type="title"/>
          </p:nvPr>
        </p:nvSpPr>
        <p:spPr/>
        <p:txBody>
          <a:bodyPr>
            <a:normAutofit/>
          </a:bodyPr>
          <a:lstStyle/>
          <a:p>
            <a:r>
              <a:rPr kumimoji="1" lang="en-US" altLang="ja-JP">
                <a:ea typeface="游ゴシック" panose="020B0400000000000000" pitchFamily="50" charset="-128"/>
              </a:rPr>
              <a:t>User management</a:t>
            </a:r>
            <a:endParaRPr kumimoji="1" lang="ja-JP" altLang="en-US">
              <a:ea typeface="游ゴシック" panose="020B0400000000000000" pitchFamily="50" charset="-128"/>
            </a:endParaRPr>
          </a:p>
        </p:txBody>
      </p:sp>
      <p:sp>
        <p:nvSpPr>
          <p:cNvPr id="4" name="正方形/長方形 3"/>
          <p:cNvSpPr/>
          <p:nvPr/>
        </p:nvSpPr>
        <p:spPr>
          <a:xfrm>
            <a:off x="152402" y="497969"/>
            <a:ext cx="7920940" cy="954107"/>
          </a:xfrm>
          <a:prstGeom prst="rect">
            <a:avLst/>
          </a:prstGeom>
        </p:spPr>
        <p:txBody>
          <a:bodyPr wrap="square">
            <a:spAutoFit/>
          </a:bodyPr>
          <a:lstStyle/>
          <a:p>
            <a:pPr marL="285750" indent="-285750" algn="l">
              <a:buFont typeface="Wingdings" panose="05000000000000000000" pitchFamily="2" charset="2"/>
              <a:buChar char="p"/>
            </a:pPr>
            <a:r>
              <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Authorization for displaying live image or recorded image can be set in [Camera image display] of each camera.</a:t>
            </a:r>
            <a:endParaRPr lang="ja-JP" altLang="en-US">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742928" lvl="1" indent="-285750" algn="l">
              <a:buFont typeface="Wingdings" panose="05000000000000000000" pitchFamily="2" charset="2"/>
              <a:buChar char="Ø"/>
            </a:pPr>
            <a:r>
              <a:rPr lang="en-US" altLang="ja-JP">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is attached to the camera number of original image recording camera associated with the camera for AI privacy guard recording on the user management screen.</a:t>
            </a:r>
            <a:endParaRPr lang="ja-JP" altLang="en-US">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0" name="正方形/長方形 9"/>
          <p:cNvSpPr/>
          <p:nvPr/>
        </p:nvSpPr>
        <p:spPr>
          <a:xfrm>
            <a:off x="2005610" y="3741786"/>
            <a:ext cx="4090779" cy="32770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947800" y="4215188"/>
            <a:ext cx="4087578" cy="562359"/>
          </a:xfrm>
          <a:prstGeom prst="rect">
            <a:avLst/>
          </a:prstGeom>
          <a:noFill/>
        </p:spPr>
        <p:txBody>
          <a:bodyPr wrap="square" lIns="0" tIns="27000" rIns="0" bIns="27000" rtlCol="0">
            <a:spAutoFit/>
          </a:bodyPr>
          <a:lstStyle/>
          <a:p>
            <a:pPr marL="65485" indent="-65485" algn="l"/>
            <a:r>
              <a:rPr lang="en-US" altLang="ja-JP" sz="1100">
                <a:effectLst/>
                <a:latin typeface="Calibri" panose="020F0502020204030204" pitchFamily="34" charset="0"/>
                <a:ea typeface="游ゴシック" panose="020B0400000000000000" pitchFamily="50" charset="-128"/>
                <a:cs typeface="Calibri" panose="020F0502020204030204" pitchFamily="34" charset="0"/>
              </a:rPr>
              <a:t>Functions to uncheck all the cameras for original image recording (with [*]) in bulk for the case where there are many applicable cameras listed.</a:t>
            </a:r>
            <a:endParaRPr lang="en-US" altLang="ja-JP">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2" name="正方形/長方形 11"/>
          <p:cNvSpPr/>
          <p:nvPr/>
        </p:nvSpPr>
        <p:spPr>
          <a:xfrm>
            <a:off x="492454" y="4241314"/>
            <a:ext cx="3337674" cy="26080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068793" y="1895360"/>
            <a:ext cx="3522712" cy="223804"/>
          </a:xfrm>
          <a:prstGeom prst="rect">
            <a:avLst/>
          </a:prstGeom>
          <a:noFill/>
        </p:spPr>
        <p:txBody>
          <a:bodyPr wrap="square" lIns="0" tIns="27000" rIns="0" bIns="27000" rtlCol="0">
            <a:spAutoFit/>
          </a:bodyPr>
          <a:lstStyle/>
          <a:p>
            <a:pPr marL="65485" indent="-65485" algn="l"/>
            <a:r>
              <a:rPr lang="en-US" altLang="ja-JP" sz="1100">
                <a:effectLst/>
                <a:latin typeface="Calibri" panose="020F0502020204030204" pitchFamily="34" charset="0"/>
                <a:ea typeface="游ゴシック" panose="020B0400000000000000" pitchFamily="50" charset="-128"/>
                <a:cs typeface="Calibri" panose="020F0502020204030204" pitchFamily="34" charset="0"/>
              </a:rPr>
              <a:t> Checkboxes for checking/ unchecking in bulk</a:t>
            </a:r>
            <a:endParaRPr lang="en-US" altLang="ja-JP">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4" name="正方形/長方形 13"/>
          <p:cNvSpPr/>
          <p:nvPr/>
        </p:nvSpPr>
        <p:spPr>
          <a:xfrm>
            <a:off x="3101633" y="1740938"/>
            <a:ext cx="1246396" cy="20084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059864" y="1934561"/>
            <a:ext cx="564343" cy="13256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08221" y="2721626"/>
            <a:ext cx="300749" cy="13256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a:stCxn id="14" idx="3"/>
            <a:endCxn id="13" idx="1"/>
          </p:cNvCxnSpPr>
          <p:nvPr/>
        </p:nvCxnSpPr>
        <p:spPr>
          <a:xfrm>
            <a:off x="4348029" y="1841360"/>
            <a:ext cx="720764" cy="165902"/>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a:endCxn id="11" idx="1"/>
          </p:cNvCxnSpPr>
          <p:nvPr/>
        </p:nvCxnSpPr>
        <p:spPr>
          <a:xfrm>
            <a:off x="3830128" y="4370717"/>
            <a:ext cx="1117672" cy="125651"/>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stCxn id="10" idx="2"/>
            <a:endCxn id="11" idx="1"/>
          </p:cNvCxnSpPr>
          <p:nvPr/>
        </p:nvCxnSpPr>
        <p:spPr>
          <a:xfrm>
            <a:off x="4051000" y="4069495"/>
            <a:ext cx="896800" cy="426873"/>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40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2402" y="779150"/>
            <a:ext cx="8826498" cy="3405500"/>
          </a:xfrm>
          <a:prstGeom prst="rect">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 name="タイトル 1"/>
          <p:cNvSpPr>
            <a:spLocks noGrp="1"/>
          </p:cNvSpPr>
          <p:nvPr>
            <p:ph type="title"/>
          </p:nvPr>
        </p:nvSpPr>
        <p:spPr/>
        <p:txBody>
          <a:bodyPr>
            <a:normAutofit/>
          </a:bodyPr>
          <a:lstStyle/>
          <a:p>
            <a:r>
              <a:rPr lang="en-US" altLang="ja-JP">
                <a:ea typeface="游ゴシック" panose="020B0400000000000000" pitchFamily="50" charset="-128"/>
              </a:rPr>
              <a:t>Reference : User authentication</a:t>
            </a:r>
            <a:endParaRPr kumimoji="1" lang="ja-JP" altLang="en-US">
              <a:ea typeface="游ゴシック" panose="020B0400000000000000"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528958779"/>
              </p:ext>
            </p:extLst>
          </p:nvPr>
        </p:nvGraphicFramePr>
        <p:xfrm>
          <a:off x="457202" y="1072200"/>
          <a:ext cx="8022429" cy="1409700"/>
        </p:xfrm>
        <a:graphic>
          <a:graphicData uri="http://schemas.openxmlformats.org/drawingml/2006/table">
            <a:tbl>
              <a:tblPr firstRow="1" firstCol="1">
                <a:tableStyleId>{7DF18680-E054-41AD-8BC1-D1AEF772440D}</a:tableStyleId>
              </a:tblPr>
              <a:tblGrid>
                <a:gridCol w="3636167">
                  <a:extLst>
                    <a:ext uri="{9D8B030D-6E8A-4147-A177-3AD203B41FA5}">
                      <a16:colId xmlns:a16="http://schemas.microsoft.com/office/drawing/2014/main" val="4152852760"/>
                    </a:ext>
                  </a:extLst>
                </a:gridCol>
                <a:gridCol w="4386262">
                  <a:extLst>
                    <a:ext uri="{9D8B030D-6E8A-4147-A177-3AD203B41FA5}">
                      <a16:colId xmlns:a16="http://schemas.microsoft.com/office/drawing/2014/main" val="1346604214"/>
                    </a:ext>
                  </a:extLst>
                </a:gridCol>
              </a:tblGrid>
              <a:tr h="251460">
                <a:tc>
                  <a:txBody>
                    <a:bodyPr/>
                    <a:lstStyle/>
                    <a:p>
                      <a:pPr algn="ctr">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User operation</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tc>
                  <a:txBody>
                    <a:bodyPr/>
                    <a:lstStyle/>
                    <a:p>
                      <a:pPr algn="ctr">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Necessary</a:t>
                      </a:r>
                      <a:r>
                        <a:rPr kumimoji="1" lang="en-US" altLang="ja-JP" sz="1400" baseline="0">
                          <a:latin typeface="Calibri" panose="020F0502020204030204" pitchFamily="34" charset="0"/>
                          <a:ea typeface="游ゴシック" panose="020B0400000000000000" pitchFamily="50" charset="-128"/>
                          <a:cs typeface="Calibri" panose="020F0502020204030204" pitchFamily="34" charset="0"/>
                        </a:rPr>
                        <a:t> authorization for operation</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extLst>
                  <a:ext uri="{0D108BD9-81ED-4DB2-BD59-A6C34878D82A}">
                    <a16:rowId xmlns:a16="http://schemas.microsoft.com/office/drawing/2014/main" val="3642124740"/>
                  </a:ext>
                </a:extLst>
              </a:tr>
              <a:tr h="251460">
                <a:tc>
                  <a:txBody>
                    <a:bodyPr/>
                    <a:lstStyle/>
                    <a:p>
                      <a:pPr algn="l">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Live display</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tc>
                  <a:txBody>
                    <a:bodyPr/>
                    <a:lstStyle/>
                    <a:p>
                      <a:pPr algn="l">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[Camera image display]</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extLst>
                  <a:ext uri="{0D108BD9-81ED-4DB2-BD59-A6C34878D82A}">
                    <a16:rowId xmlns:a16="http://schemas.microsoft.com/office/drawing/2014/main" val="3559581230"/>
                  </a:ext>
                </a:extLst>
              </a:tr>
              <a:tr h="251460">
                <a:tc>
                  <a:txBody>
                    <a:bodyPr/>
                    <a:lstStyle/>
                    <a:p>
                      <a:pPr algn="l">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Search and playback</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tc>
                  <a:txBody>
                    <a:bodyPr/>
                    <a:lstStyle/>
                    <a:p>
                      <a:pPr algn="l">
                        <a:lnSpc>
                          <a:spcPct val="100000"/>
                        </a:lnSpc>
                      </a:pPr>
                      <a:r>
                        <a:rPr kumimoji="1" lang="en-US" altLang="ja-JP" sz="1400" dirty="0">
                          <a:latin typeface="Calibri" panose="020F0502020204030204" pitchFamily="34" charset="0"/>
                          <a:ea typeface="游ゴシック" panose="020B0400000000000000" pitchFamily="50" charset="-128"/>
                          <a:cs typeface="Calibri" panose="020F0502020204030204" pitchFamily="34" charset="0"/>
                        </a:rPr>
                        <a:t>[Camera image display]</a:t>
                      </a:r>
                      <a:r>
                        <a:rPr kumimoji="1" lang="ja-JP" altLang="en-US" sz="1400" dirty="0">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400" dirty="0" smtClean="0">
                          <a:latin typeface="Calibri" panose="020F0502020204030204" pitchFamily="34" charset="0"/>
                          <a:ea typeface="游ゴシック" panose="020B0400000000000000" pitchFamily="50" charset="-128"/>
                          <a:cs typeface="Calibri" panose="020F0502020204030204" pitchFamily="34" charset="0"/>
                        </a:rPr>
                        <a:t>+</a:t>
                      </a:r>
                      <a:r>
                        <a:rPr kumimoji="1" lang="ja-JP" altLang="en-US" sz="1400" dirty="0" smtClean="0">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400" dirty="0">
                          <a:latin typeface="Calibri" panose="020F0502020204030204" pitchFamily="34" charset="0"/>
                          <a:ea typeface="游ゴシック" panose="020B0400000000000000" pitchFamily="50" charset="-128"/>
                          <a:cs typeface="Calibri" panose="020F0502020204030204" pitchFamily="34" charset="0"/>
                        </a:rPr>
                        <a:t>[Search and playback]</a:t>
                      </a:r>
                      <a:endParaRPr kumimoji="1" lang="ja-JP" altLang="en-US" sz="1400" dirty="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extLst>
                  <a:ext uri="{0D108BD9-81ED-4DB2-BD59-A6C34878D82A}">
                    <a16:rowId xmlns:a16="http://schemas.microsoft.com/office/drawing/2014/main" val="1422829345"/>
                  </a:ext>
                </a:extLst>
              </a:tr>
              <a:tr h="251460">
                <a:tc>
                  <a:txBody>
                    <a:bodyPr/>
                    <a:lstStyle/>
                    <a:p>
                      <a:pPr algn="l">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Copy the recorded images to USB</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tc>
                  <a:txBody>
                    <a:bodyPr/>
                    <a:lstStyle/>
                    <a:p>
                      <a:pPr algn="l">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[Copy]</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extLst>
                  <a:ext uri="{0D108BD9-81ED-4DB2-BD59-A6C34878D82A}">
                    <a16:rowId xmlns:a16="http://schemas.microsoft.com/office/drawing/2014/main" val="984882076"/>
                  </a:ext>
                </a:extLst>
              </a:tr>
              <a:tr h="251460">
                <a:tc>
                  <a:txBody>
                    <a:bodyPr/>
                    <a:lstStyle/>
                    <a:p>
                      <a:pPr algn="l">
                        <a:lnSpc>
                          <a:spcPct val="100000"/>
                        </a:lnSpc>
                      </a:pPr>
                      <a:r>
                        <a:rPr kumimoji="1" lang="en-US" altLang="ja-JP" sz="1400">
                          <a:latin typeface="Calibri" panose="020F0502020204030204" pitchFamily="34" charset="0"/>
                          <a:ea typeface="游ゴシック" panose="020B0400000000000000" pitchFamily="50" charset="-128"/>
                          <a:cs typeface="Calibri" panose="020F0502020204030204" pitchFamily="34" charset="0"/>
                        </a:rPr>
                        <a:t>Download via web browser</a:t>
                      </a:r>
                      <a:endParaRPr kumimoji="1" lang="ja-JP" altLang="en-US" sz="140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tc>
                  <a:txBody>
                    <a:bodyPr/>
                    <a:lstStyle/>
                    <a:p>
                      <a:pPr algn="l">
                        <a:lnSpc>
                          <a:spcPct val="100000"/>
                        </a:lnSpc>
                      </a:pPr>
                      <a:r>
                        <a:rPr kumimoji="1" lang="en-US" altLang="ja-JP" sz="1400" dirty="0">
                          <a:latin typeface="Calibri" panose="020F0502020204030204" pitchFamily="34" charset="0"/>
                          <a:ea typeface="游ゴシック" panose="020B0400000000000000" pitchFamily="50" charset="-128"/>
                          <a:cs typeface="Calibri" panose="020F0502020204030204" pitchFamily="34" charset="0"/>
                        </a:rPr>
                        <a:t>[Copy]</a:t>
                      </a:r>
                      <a:r>
                        <a:rPr kumimoji="1" lang="ja-JP" altLang="en-US" sz="1400" dirty="0">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400" dirty="0" smtClean="0">
                          <a:latin typeface="Calibri" panose="020F0502020204030204" pitchFamily="34" charset="0"/>
                          <a:ea typeface="游ゴシック" panose="020B0400000000000000" pitchFamily="50" charset="-128"/>
                          <a:cs typeface="Calibri" panose="020F0502020204030204" pitchFamily="34" charset="0"/>
                        </a:rPr>
                        <a:t>+</a:t>
                      </a:r>
                      <a:r>
                        <a:rPr kumimoji="1" lang="ja-JP" altLang="en-US" sz="1400" dirty="0" smtClean="0">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400" dirty="0">
                          <a:latin typeface="Calibri" panose="020F0502020204030204" pitchFamily="34" charset="0"/>
                          <a:ea typeface="游ゴシック" panose="020B0400000000000000" pitchFamily="50" charset="-128"/>
                          <a:cs typeface="Calibri" panose="020F0502020204030204" pitchFamily="34" charset="0"/>
                        </a:rPr>
                        <a:t>[Camera image display]</a:t>
                      </a:r>
                      <a:r>
                        <a:rPr kumimoji="1" lang="ja-JP" altLang="en-US" sz="1400" dirty="0">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400" dirty="0" smtClean="0">
                          <a:latin typeface="Calibri" panose="020F0502020204030204" pitchFamily="34" charset="0"/>
                          <a:ea typeface="游ゴシック" panose="020B0400000000000000" pitchFamily="50" charset="-128"/>
                          <a:cs typeface="Calibri" panose="020F0502020204030204" pitchFamily="34" charset="0"/>
                        </a:rPr>
                        <a:t>+</a:t>
                      </a:r>
                      <a:r>
                        <a:rPr kumimoji="1" lang="ja-JP" altLang="en-US" sz="1400" dirty="0" smtClean="0">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400" dirty="0">
                          <a:latin typeface="Calibri" panose="020F0502020204030204" pitchFamily="34" charset="0"/>
                          <a:ea typeface="游ゴシック" panose="020B0400000000000000" pitchFamily="50" charset="-128"/>
                          <a:cs typeface="Calibri" panose="020F0502020204030204" pitchFamily="34" charset="0"/>
                        </a:rPr>
                        <a:t>[Search and playback]</a:t>
                      </a:r>
                      <a:endParaRPr kumimoji="1" lang="ja-JP" altLang="en-US" sz="1400" dirty="0">
                        <a:latin typeface="Calibri" panose="020F0502020204030204" pitchFamily="34" charset="0"/>
                        <a:ea typeface="游ゴシック" panose="020B0400000000000000" pitchFamily="50" charset="-128"/>
                        <a:cs typeface="Calibri" panose="020F0502020204030204" pitchFamily="34" charset="0"/>
                      </a:endParaRPr>
                    </a:p>
                  </a:txBody>
                  <a:tcPr marL="68580" marR="68580" marT="34290" marB="34290" anchor="ctr"/>
                </a:tc>
                <a:extLst>
                  <a:ext uri="{0D108BD9-81ED-4DB2-BD59-A6C34878D82A}">
                    <a16:rowId xmlns:a16="http://schemas.microsoft.com/office/drawing/2014/main" val="1098470423"/>
                  </a:ext>
                </a:extLst>
              </a:tr>
            </a:tbl>
          </a:graphicData>
        </a:graphic>
      </p:graphicFrame>
      <p:sp>
        <p:nvSpPr>
          <p:cNvPr id="5" name="正方形/長方形 4"/>
          <p:cNvSpPr/>
          <p:nvPr/>
        </p:nvSpPr>
        <p:spPr>
          <a:xfrm>
            <a:off x="222252" y="2824699"/>
            <a:ext cx="8686798" cy="1384995"/>
          </a:xfrm>
          <a:prstGeom prst="rect">
            <a:avLst/>
          </a:prstGeom>
        </p:spPr>
        <p:txBody>
          <a:bodyPr wrap="square">
            <a:spAutoFit/>
          </a:bodyPr>
          <a:lstStyle/>
          <a:p>
            <a:pPr algn="l"/>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copied/ downloaded images can be played on the recorder using NX viewer or the dedicated viewer software without user authorization.</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742928" lvl="1" indent="-285750" algn="l">
              <a:buFont typeface="Wingdings" panose="05000000000000000000" pitchFamily="2" charset="2"/>
              <a:buChar char="Ø"/>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Assign a password to the n3r file as needed.</a:t>
            </a:r>
          </a:p>
          <a:p>
            <a:pPr marL="742928" lvl="1" indent="-285750" algn="l">
              <a:buFont typeface="Wingdings" panose="05000000000000000000" pitchFamily="2" charset="2"/>
              <a:buChar char="Ø"/>
            </a:pP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data in HDD can be played using HDD viewer without user authorization. </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742928" lvl="1" indent="-285750" algn="l">
              <a:buFont typeface="Wingdings" panose="05000000000000000000" pitchFamily="2" charset="2"/>
              <a:buChar char="Ø"/>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Assign a password when removing HDD as needed.</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66104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4004" y="2400753"/>
            <a:ext cx="6970614" cy="1265253"/>
          </a:xfrm>
        </p:spPr>
        <p:txBody>
          <a:bodyPr>
            <a:noAutofit/>
          </a:bodyPr>
          <a:lstStyle/>
          <a:p>
            <a:r>
              <a:rPr kumimoji="1" lang="en-US" altLang="ja-JP" sz="3600">
                <a:ea typeface="游ゴシック" panose="020B0400000000000000" pitchFamily="50" charset="-128"/>
              </a:rPr>
              <a:t/>
            </a:r>
            <a:br>
              <a:rPr kumimoji="1" lang="en-US" altLang="ja-JP" sz="3600">
                <a:ea typeface="游ゴシック" panose="020B0400000000000000" pitchFamily="50" charset="-128"/>
              </a:rPr>
            </a:br>
            <a:r>
              <a:rPr kumimoji="1" lang="en-US" altLang="ja-JP" sz="3600">
                <a:ea typeface="游ゴシック" panose="020B0400000000000000" pitchFamily="50" charset="-128"/>
              </a:rPr>
              <a:t>Cooperation with WV-ASM300</a:t>
            </a:r>
            <a:endParaRPr kumimoji="1" lang="ja-JP" altLang="en-US" sz="3600">
              <a:ea typeface="游ゴシック" panose="020B0400000000000000" pitchFamily="50" charset="-128"/>
            </a:endParaRPr>
          </a:p>
        </p:txBody>
      </p:sp>
    </p:spTree>
    <p:extLst>
      <p:ext uri="{BB962C8B-B14F-4D97-AF65-F5344CB8AC3E}">
        <p14:creationId xmlns:p14="http://schemas.microsoft.com/office/powerpoint/2010/main" val="267924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ea typeface="游ゴシック" panose="020B0400000000000000" pitchFamily="50" charset="-128"/>
              </a:rPr>
              <a:t>Contents</a:t>
            </a:r>
            <a:endParaRPr kumimoji="1" lang="ja-JP" altLang="en-US">
              <a:ea typeface="游ゴシック" panose="020B0400000000000000" pitchFamily="50" charset="-128"/>
            </a:endParaRPr>
          </a:p>
        </p:txBody>
      </p:sp>
      <p:sp>
        <p:nvSpPr>
          <p:cNvPr id="3" name="コンテンツ プレースホルダー 2"/>
          <p:cNvSpPr>
            <a:spLocks noGrp="1"/>
          </p:cNvSpPr>
          <p:nvPr>
            <p:ph idx="1"/>
          </p:nvPr>
        </p:nvSpPr>
        <p:spPr>
          <a:xfrm>
            <a:off x="327662" y="970092"/>
            <a:ext cx="8229600" cy="2438762"/>
          </a:xfrm>
        </p:spPr>
        <p:txBody>
          <a:bodyPr>
            <a:noAutofit/>
          </a:bodyPr>
          <a:lstStyle/>
          <a:p>
            <a:pPr marL="285750" indent="-285750">
              <a:buFont typeface="Wingdings" panose="05000000000000000000" pitchFamily="2" charset="2"/>
              <a:buChar char="n"/>
            </a:pPr>
            <a:r>
              <a:rPr kumimoji="1" lang="en-US" altLang="ja-JP" sz="2000" dirty="0">
                <a:ea typeface="游ゴシック" panose="020B0400000000000000" pitchFamily="50" charset="-128"/>
              </a:rPr>
              <a:t>Introduction</a:t>
            </a:r>
          </a:p>
          <a:p>
            <a:pPr marL="285750" indent="-285750">
              <a:buFont typeface="Wingdings" panose="05000000000000000000" pitchFamily="2" charset="2"/>
              <a:buChar char="n"/>
            </a:pPr>
            <a:r>
              <a:rPr kumimoji="1" lang="en-US" altLang="ja-JP" sz="2000" dirty="0">
                <a:ea typeface="游ゴシック" panose="020B0400000000000000" pitchFamily="50" charset="-128"/>
              </a:rPr>
              <a:t>Camera setup</a:t>
            </a:r>
          </a:p>
          <a:p>
            <a:pPr marL="285750" indent="-285750">
              <a:buFont typeface="Wingdings" panose="05000000000000000000" pitchFamily="2" charset="2"/>
              <a:buChar char="n"/>
            </a:pPr>
            <a:r>
              <a:rPr kumimoji="1" lang="en-US" altLang="ja-JP" sz="2000" dirty="0">
                <a:ea typeface="游ゴシック" panose="020B0400000000000000" pitchFamily="50" charset="-128"/>
              </a:rPr>
              <a:t>System Linkage</a:t>
            </a:r>
          </a:p>
          <a:p>
            <a:pPr marL="557201" lvl="1" indent="-285750">
              <a:buFont typeface="Wingdings" panose="05000000000000000000" pitchFamily="2" charset="2"/>
              <a:buChar char="p"/>
            </a:pPr>
            <a:r>
              <a:rPr kumimoji="1" lang="en-US" altLang="ja-JP" sz="2000" dirty="0">
                <a:ea typeface="游ゴシック" panose="020B0400000000000000" pitchFamily="50" charset="-128"/>
              </a:rPr>
              <a:t>NX series</a:t>
            </a:r>
          </a:p>
          <a:p>
            <a:pPr marL="557201" lvl="1" indent="-285750">
              <a:buFont typeface="Wingdings" panose="05000000000000000000" pitchFamily="2" charset="2"/>
              <a:buChar char="p"/>
            </a:pPr>
            <a:r>
              <a:rPr kumimoji="1" lang="en-US" altLang="ja-JP" sz="2000" dirty="0">
                <a:ea typeface="游ゴシック" panose="020B0400000000000000" pitchFamily="50" charset="-128"/>
              </a:rPr>
              <a:t>WV-ASM300</a:t>
            </a:r>
          </a:p>
        </p:txBody>
      </p:sp>
    </p:spTree>
    <p:extLst>
      <p:ext uri="{BB962C8B-B14F-4D97-AF65-F5344CB8AC3E}">
        <p14:creationId xmlns:p14="http://schemas.microsoft.com/office/powerpoint/2010/main" val="73559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107612" y="2813529"/>
            <a:ext cx="8891609" cy="2083233"/>
          </a:xfrm>
          <a:prstGeom prst="roundRect">
            <a:avLst>
              <a:gd name="adj" fmla="val 9656"/>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タイトル 5"/>
          <p:cNvSpPr>
            <a:spLocks noGrp="1"/>
          </p:cNvSpPr>
          <p:nvPr>
            <p:ph type="title"/>
          </p:nvPr>
        </p:nvSpPr>
        <p:spPr/>
        <p:txBody>
          <a:bodyPr>
            <a:normAutofit/>
          </a:bodyPr>
          <a:lstStyle/>
          <a:p>
            <a:r>
              <a:rPr lang="en-US" altLang="ja-JP">
                <a:ea typeface="游ゴシック" panose="020B0400000000000000" pitchFamily="50" charset="-128"/>
              </a:rPr>
              <a:t>Overview of </a:t>
            </a:r>
            <a:r>
              <a:rPr kumimoji="1" lang="en-US" altLang="ja-JP">
                <a:ea typeface="游ゴシック" panose="020B0400000000000000" pitchFamily="50" charset="-128"/>
              </a:rPr>
              <a:t>cooperation with </a:t>
            </a:r>
            <a:r>
              <a:rPr lang="en-US" altLang="ja-JP">
                <a:ea typeface="游ゴシック" panose="020B0400000000000000" pitchFamily="50" charset="-128"/>
              </a:rPr>
              <a:t>WV-ASM300</a:t>
            </a:r>
            <a:endParaRPr lang="ja-JP" altLang="en-US">
              <a:ea typeface="游ゴシック" panose="020B0400000000000000" pitchFamily="50" charset="-128"/>
            </a:endParaRPr>
          </a:p>
        </p:txBody>
      </p:sp>
      <p:sp>
        <p:nvSpPr>
          <p:cNvPr id="8" name="テキスト ボックス 7"/>
          <p:cNvSpPr txBox="1"/>
          <p:nvPr/>
        </p:nvSpPr>
        <p:spPr>
          <a:xfrm>
            <a:off x="183810" y="588252"/>
            <a:ext cx="7522453" cy="300749"/>
          </a:xfrm>
          <a:prstGeom prst="rect">
            <a:avLst/>
          </a:prstGeom>
          <a:noFill/>
        </p:spPr>
        <p:txBody>
          <a:bodyPr wrap="square" lIns="27000" tIns="27000" rIns="27000" bIns="27000" rtlCol="0">
            <a:spAutoFit/>
          </a:bodyPr>
          <a:lstStyle/>
          <a:p>
            <a:pPr marL="285750" indent="-285750" algn="l">
              <a:buFont typeface="Wingdings" panose="05000000000000000000" pitchFamily="2" charset="2"/>
              <a:buChar char="n"/>
            </a:pPr>
            <a:r>
              <a:rPr lang="en-US" altLang="ja-JP" sz="1600" b="1">
                <a:effectLst/>
                <a:latin typeface="Calibri" panose="020F0502020204030204" pitchFamily="34" charset="0"/>
                <a:ea typeface="游ゴシック" panose="020B0400000000000000" pitchFamily="50" charset="-128"/>
                <a:cs typeface="Calibri" panose="020F0502020204030204" pitchFamily="34" charset="0"/>
              </a:rPr>
              <a:t>Supports selection of original image and AI privacy guard image</a:t>
            </a:r>
          </a:p>
        </p:txBody>
      </p:sp>
      <p:sp>
        <p:nvSpPr>
          <p:cNvPr id="39" name="テキスト ボックス 38"/>
          <p:cNvSpPr txBox="1"/>
          <p:nvPr/>
        </p:nvSpPr>
        <p:spPr>
          <a:xfrm>
            <a:off x="214798" y="4084811"/>
            <a:ext cx="5193231" cy="747025"/>
          </a:xfrm>
          <a:prstGeom prst="rect">
            <a:avLst/>
          </a:prstGeom>
          <a:noFill/>
        </p:spPr>
        <p:txBody>
          <a:bodyPr wrap="square" lIns="27000" tIns="27000" rIns="27000" bIns="27000" rtlCol="0">
            <a:spAutoFit/>
          </a:bodyPr>
          <a:lstStyle/>
          <a:p>
            <a:pPr marL="171450" indent="-171450" algn="l">
              <a:buFont typeface="Wingdings" panose="05000000000000000000" pitchFamily="2" charset="2"/>
              <a:buChar char="n"/>
            </a:pPr>
            <a:r>
              <a:rPr lang="en-US" altLang="ja-JP" sz="1200" b="1" dirty="0">
                <a:effectLst/>
                <a:latin typeface="Calibri" panose="020F0502020204030204" pitchFamily="34" charset="0"/>
                <a:ea typeface="游ゴシック" panose="020B0400000000000000" pitchFamily="50" charset="-128"/>
                <a:cs typeface="Calibri" panose="020F0502020204030204" pitchFamily="34" charset="0"/>
              </a:rPr>
              <a:t>Log in as a user without authorization</a:t>
            </a:r>
          </a:p>
          <a:p>
            <a:pPr marL="171450" indent="-171450" algn="l">
              <a:buFont typeface="Wingdings" panose="05000000000000000000" pitchFamily="2" charset="2"/>
              <a:buChar char="p"/>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Camera stream : Acquires AI privacy guard image (Stream2)</a:t>
            </a:r>
          </a:p>
          <a:p>
            <a:pPr marL="628628" lvl="1" indent="-171450" algn="l">
              <a:buFont typeface="Wingdings" panose="05000000000000000000" pitchFamily="2" charset="2"/>
              <a:buChar char="Ø"/>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Acquires “Stream 2” or “Stream 4 when “AUTO” is selected.</a:t>
            </a:r>
          </a:p>
          <a:p>
            <a:pPr marL="171450" indent="-171450" algn="l">
              <a:buFont typeface="Wingdings" panose="05000000000000000000" pitchFamily="2" charset="2"/>
              <a:buChar char="p"/>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Recorder(CH) : Camera for AI privacy guard recording(CH2)</a:t>
            </a:r>
          </a:p>
        </p:txBody>
      </p:sp>
      <p:sp>
        <p:nvSpPr>
          <p:cNvPr id="41" name="テキスト ボックス 40"/>
          <p:cNvSpPr txBox="1"/>
          <p:nvPr/>
        </p:nvSpPr>
        <p:spPr>
          <a:xfrm>
            <a:off x="207605" y="3060759"/>
            <a:ext cx="5620471" cy="1085579"/>
          </a:xfrm>
          <a:prstGeom prst="rect">
            <a:avLst/>
          </a:prstGeom>
          <a:noFill/>
        </p:spPr>
        <p:txBody>
          <a:bodyPr wrap="square" lIns="27000" tIns="27000" rIns="27000" bIns="27000" rtlCol="0">
            <a:spAutoFit/>
          </a:bodyPr>
          <a:lstStyle/>
          <a:p>
            <a:pPr marL="171450" indent="-171450" algn="l">
              <a:buFont typeface="Wingdings" panose="05000000000000000000" pitchFamily="2" charset="2"/>
              <a:buChar char="n"/>
            </a:pPr>
            <a:r>
              <a:rPr lang="en-US" altLang="ja-JP" sz="1200" b="1" dirty="0">
                <a:effectLst/>
                <a:latin typeface="Calibri" panose="020F0502020204030204" pitchFamily="34" charset="0"/>
                <a:ea typeface="游ゴシック" panose="020B0400000000000000" pitchFamily="50" charset="-128"/>
                <a:cs typeface="Calibri" panose="020F0502020204030204" pitchFamily="34" charset="0"/>
              </a:rPr>
              <a:t>Log in as a user with authorization</a:t>
            </a:r>
          </a:p>
          <a:p>
            <a:pPr marL="171450" indent="-171450" algn="l">
              <a:buFont typeface="Wingdings" panose="05000000000000000000" pitchFamily="2" charset="2"/>
              <a:buChar char="p"/>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Camera stream : Acquires both original image and AI privacy guard image (Stream1 and Stream2)</a:t>
            </a:r>
          </a:p>
          <a:p>
            <a:pPr marL="628628" lvl="1" indent="-171450" algn="l">
              <a:buFont typeface="Wingdings" panose="05000000000000000000" pitchFamily="2" charset="2"/>
              <a:buChar char="Ø"/>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Acquires “Stream 1” or “Stream 3” when “AUTO” is selected, .</a:t>
            </a:r>
            <a:endParaRPr lang="ja-JP" altLang="en-US" sz="1100" dirty="0">
              <a:effectLst/>
              <a:latin typeface="Calibri" panose="020F0502020204030204" pitchFamily="34" charset="0"/>
              <a:ea typeface="游ゴシック" panose="020B0400000000000000" pitchFamily="50" charset="-128"/>
              <a:cs typeface="Calibri" panose="020F0502020204030204" pitchFamily="34" charset="0"/>
            </a:endParaRPr>
          </a:p>
          <a:p>
            <a:pPr marL="171450" indent="-171450" algn="l">
              <a:buFont typeface="Wingdings" panose="05000000000000000000" pitchFamily="2" charset="2"/>
              <a:buChar char="p"/>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Recorder(CH)</a:t>
            </a:r>
            <a:r>
              <a:rPr lang="ja-JP" altLang="en-US" sz="1100"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 Camera for original image recording(CH1), Camera for AI privacy guard recording(CH2)</a:t>
            </a:r>
            <a:endParaRPr lang="ja-JP" altLang="en-US" sz="11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53" name="正方形/長方形 52"/>
          <p:cNvSpPr/>
          <p:nvPr/>
        </p:nvSpPr>
        <p:spPr>
          <a:xfrm>
            <a:off x="107612" y="870257"/>
            <a:ext cx="8891608" cy="1836321"/>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3" name="楕円 62"/>
          <p:cNvSpPr/>
          <p:nvPr/>
        </p:nvSpPr>
        <p:spPr>
          <a:xfrm>
            <a:off x="7598397" y="1093495"/>
            <a:ext cx="1334783" cy="1360426"/>
          </a:xfrm>
          <a:prstGeom prst="ellipse">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5" name="楕円 54"/>
          <p:cNvSpPr/>
          <p:nvPr/>
        </p:nvSpPr>
        <p:spPr>
          <a:xfrm>
            <a:off x="3931631" y="1051100"/>
            <a:ext cx="1351061" cy="817078"/>
          </a:xfrm>
          <a:prstGeom prst="ellipse">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4" name="楕円 53"/>
          <p:cNvSpPr/>
          <p:nvPr/>
        </p:nvSpPr>
        <p:spPr>
          <a:xfrm>
            <a:off x="183811" y="1108204"/>
            <a:ext cx="1334783" cy="1360426"/>
          </a:xfrm>
          <a:prstGeom prst="ellipse">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9" name="Picture 3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5448" y="1350532"/>
            <a:ext cx="973589" cy="2977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矢印コネクタ 9"/>
          <p:cNvCxnSpPr/>
          <p:nvPr/>
        </p:nvCxnSpPr>
        <p:spPr>
          <a:xfrm>
            <a:off x="1589964" y="1451983"/>
            <a:ext cx="2340000"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288580" y="1451983"/>
            <a:ext cx="2340000" cy="0"/>
          </a:xfrm>
          <a:prstGeom prst="straightConnector1">
            <a:avLst/>
          </a:prstGeom>
          <a:ln w="19050">
            <a:solidFill>
              <a:schemeClr val="accent4"/>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589963" y="1559983"/>
            <a:ext cx="2340000"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776034" y="1172343"/>
            <a:ext cx="1957559" cy="230832"/>
          </a:xfrm>
          <a:prstGeom prst="rect">
            <a:avLst/>
          </a:prstGeom>
          <a:noFill/>
        </p:spPr>
        <p:txBody>
          <a:bodyPr wrap="square" rtlCol="0">
            <a:spAutoFit/>
          </a:bodyPr>
          <a:lstStyle/>
          <a:p>
            <a:r>
              <a:rPr lang="en-US" altLang="ja-JP" sz="900">
                <a:effectLst/>
                <a:latin typeface="Calibri" panose="020F0502020204030204" pitchFamily="34" charset="0"/>
                <a:ea typeface="游ゴシック" panose="020B0400000000000000" pitchFamily="50" charset="-128"/>
                <a:cs typeface="Calibri" panose="020F0502020204030204" pitchFamily="34" charset="0"/>
              </a:rPr>
              <a:t>Original image (Stream1)</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7" name="テキスト ボックス 16"/>
          <p:cNvSpPr txBox="1"/>
          <p:nvPr/>
        </p:nvSpPr>
        <p:spPr>
          <a:xfrm>
            <a:off x="1638232" y="1596329"/>
            <a:ext cx="2400410" cy="230832"/>
          </a:xfrm>
          <a:prstGeom prst="rect">
            <a:avLst/>
          </a:prstGeom>
          <a:noFill/>
        </p:spPr>
        <p:txBody>
          <a:bodyPr wrap="square" rtlCol="0">
            <a:spAutoFit/>
          </a:bodyPr>
          <a:lstStyle/>
          <a:p>
            <a:r>
              <a:rPr lang="en-US" altLang="ja-JP" sz="900">
                <a:effectLst/>
                <a:latin typeface="Calibri" panose="020F0502020204030204" pitchFamily="34" charset="0"/>
                <a:ea typeface="游ゴシック" panose="020B0400000000000000" pitchFamily="50" charset="-128"/>
                <a:cs typeface="Calibri" panose="020F0502020204030204" pitchFamily="34" charset="0"/>
              </a:rPr>
              <a:t>AI privacy guard image (Stream2)</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8" name="テキスト ボックス 17"/>
          <p:cNvSpPr txBox="1"/>
          <p:nvPr/>
        </p:nvSpPr>
        <p:spPr>
          <a:xfrm>
            <a:off x="107612" y="1964538"/>
            <a:ext cx="1453495" cy="430887"/>
          </a:xfrm>
          <a:prstGeom prst="rect">
            <a:avLst/>
          </a:prstGeom>
          <a:noFill/>
        </p:spPr>
        <p:txBody>
          <a:bodyPr wrap="square" rtlCol="0">
            <a:spAutoFit/>
          </a:bodyPr>
          <a:lstStyle/>
          <a:p>
            <a:pPr defTabSz="685800" fontAlgn="auto">
              <a:spcBef>
                <a:spcPts val="0"/>
              </a:spcBef>
              <a:spcAft>
                <a:spcPts val="0"/>
              </a:spcAft>
              <a:defRPr/>
            </a:pPr>
            <a:r>
              <a:rPr lang="en-US" altLang="ja-JP" sz="110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Cameras with AI privacy guard</a:t>
            </a:r>
            <a:endParaRPr lang="ja-JP" altLang="en-US" sz="1100">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0" name="テキスト ボックス 19"/>
          <p:cNvSpPr txBox="1"/>
          <p:nvPr/>
        </p:nvSpPr>
        <p:spPr>
          <a:xfrm>
            <a:off x="7766009" y="2025392"/>
            <a:ext cx="1021116" cy="261610"/>
          </a:xfrm>
          <a:prstGeom prst="rect">
            <a:avLst/>
          </a:prstGeom>
          <a:noFill/>
        </p:spPr>
        <p:txBody>
          <a:bodyPr wrap="square" rtlCol="0">
            <a:spAutoFit/>
          </a:bodyPr>
          <a:lstStyle/>
          <a:p>
            <a:r>
              <a:rPr lang="en-US" altLang="ja-JP" sz="1100">
                <a:effectLst/>
                <a:latin typeface="Calibri" panose="020F0502020204030204" pitchFamily="34" charset="0"/>
                <a:ea typeface="游ゴシック" panose="020B0400000000000000" pitchFamily="50" charset="-128"/>
                <a:cs typeface="Calibri" panose="020F0502020204030204" pitchFamily="34" charset="0"/>
              </a:rPr>
              <a:t>ASM300</a:t>
            </a:r>
          </a:p>
        </p:txBody>
      </p:sp>
      <p:grpSp>
        <p:nvGrpSpPr>
          <p:cNvPr id="21" name="グループ化 64"/>
          <p:cNvGrpSpPr>
            <a:grpSpLocks/>
          </p:cNvGrpSpPr>
          <p:nvPr/>
        </p:nvGrpSpPr>
        <p:grpSpPr bwMode="auto">
          <a:xfrm>
            <a:off x="7841394" y="1397300"/>
            <a:ext cx="870347" cy="534591"/>
            <a:chOff x="567539" y="873727"/>
            <a:chExt cx="4148478" cy="3525867"/>
          </a:xfrm>
        </p:grpSpPr>
        <p:pic>
          <p:nvPicPr>
            <p:cNvPr id="25" name="Picture 31"/>
            <p:cNvPicPr preferRelativeResize="0">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39" y="873727"/>
              <a:ext cx="4148478" cy="35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86" y="1134269"/>
              <a:ext cx="38100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3" name="直線矢印コネクタ 32"/>
          <p:cNvCxnSpPr/>
          <p:nvPr/>
        </p:nvCxnSpPr>
        <p:spPr>
          <a:xfrm>
            <a:off x="5288580" y="1559983"/>
            <a:ext cx="2340000" cy="0"/>
          </a:xfrm>
          <a:prstGeom prst="straightConnector1">
            <a:avLst/>
          </a:prstGeom>
          <a:ln w="19050">
            <a:solidFill>
              <a:schemeClr val="accent4"/>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663056" y="1122404"/>
            <a:ext cx="1892828" cy="369332"/>
          </a:xfrm>
          <a:prstGeom prst="rect">
            <a:avLst/>
          </a:prstGeom>
          <a:noFill/>
        </p:spPr>
        <p:txBody>
          <a:bodyPr wrap="square" rtlCol="0">
            <a:spAutoFit/>
          </a:bodyPr>
          <a:lstStyle/>
          <a:p>
            <a:r>
              <a:rPr lang="en-US" altLang="ja-JP" sz="900">
                <a:effectLst/>
                <a:latin typeface="Calibri" panose="020F0502020204030204" pitchFamily="34" charset="0"/>
                <a:ea typeface="游ゴシック" panose="020B0400000000000000" pitchFamily="50" charset="-128"/>
                <a:cs typeface="Calibri" panose="020F0502020204030204" pitchFamily="34" charset="0"/>
              </a:rPr>
              <a:t>Original image</a:t>
            </a:r>
          </a:p>
          <a:p>
            <a:r>
              <a:rPr lang="en-US" altLang="ja-JP" sz="900">
                <a:effectLst/>
                <a:latin typeface="Calibri" panose="020F0502020204030204" pitchFamily="34" charset="0"/>
                <a:ea typeface="游ゴシック" panose="020B0400000000000000" pitchFamily="50" charset="-128"/>
                <a:cs typeface="Calibri" panose="020F0502020204030204" pitchFamily="34" charset="0"/>
              </a:rPr>
              <a:t>(Camera: ex.CH1)</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35" name="テキスト ボックス 34"/>
          <p:cNvSpPr txBox="1"/>
          <p:nvPr/>
        </p:nvSpPr>
        <p:spPr>
          <a:xfrm>
            <a:off x="5223505" y="1597761"/>
            <a:ext cx="2777495" cy="3693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AI privacy guard image</a:t>
            </a:r>
          </a:p>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AI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privacy guard camera: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ex.CH2</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36" name="テキスト ボックス 35"/>
          <p:cNvSpPr txBox="1"/>
          <p:nvPr/>
        </p:nvSpPr>
        <p:spPr>
          <a:xfrm>
            <a:off x="5983867" y="939205"/>
            <a:ext cx="1256780" cy="193027"/>
          </a:xfrm>
          <a:prstGeom prst="rect">
            <a:avLst/>
          </a:prstGeom>
          <a:solidFill>
            <a:schemeClr val="tx1">
              <a:lumMod val="20000"/>
              <a:lumOff val="80000"/>
            </a:schemeClr>
          </a:solidFill>
          <a:ln>
            <a:solidFill>
              <a:srgbClr val="0A54A0"/>
            </a:solidFill>
          </a:ln>
        </p:spPr>
        <p:txBody>
          <a:bodyPr wrap="none" lIns="27000" tIns="27000" rIns="27000" bIns="27000" rtlCol="0">
            <a:spAutoFit/>
          </a:bodyPr>
          <a:lstStyle/>
          <a:p>
            <a:pPr marL="65485" indent="-65485"/>
            <a:r>
              <a:rPr lang="en-US" altLang="ja-JP" sz="900">
                <a:effectLst/>
                <a:latin typeface="Calibri" panose="020F0502020204030204" pitchFamily="34" charset="0"/>
                <a:ea typeface="游ゴシック" panose="020B0400000000000000" pitchFamily="50" charset="-128"/>
                <a:cs typeface="Calibri" panose="020F0502020204030204" pitchFamily="34" charset="0"/>
              </a:rPr>
              <a:t>Recorder : Live/ Play back</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37" name="テキスト ボックス 36"/>
          <p:cNvSpPr txBox="1"/>
          <p:nvPr/>
        </p:nvSpPr>
        <p:spPr>
          <a:xfrm>
            <a:off x="6132821" y="2410810"/>
            <a:ext cx="1037169" cy="193027"/>
          </a:xfrm>
          <a:prstGeom prst="rect">
            <a:avLst/>
          </a:prstGeom>
          <a:solidFill>
            <a:schemeClr val="tx1">
              <a:lumMod val="20000"/>
              <a:lumOff val="80000"/>
            </a:schemeClr>
          </a:solidFill>
          <a:ln>
            <a:solidFill>
              <a:srgbClr val="0070C0"/>
            </a:solidFill>
          </a:ln>
        </p:spPr>
        <p:txBody>
          <a:bodyPr wrap="none" lIns="27000" tIns="27000" rIns="27000" bIns="27000" rtlCol="0">
            <a:spAutoFit/>
          </a:bodyPr>
          <a:lstStyle/>
          <a:p>
            <a:pPr marL="65485" indent="-65485"/>
            <a:r>
              <a:rPr lang="en-US" altLang="ja-JP" sz="900">
                <a:effectLst/>
                <a:latin typeface="Calibri" panose="020F0502020204030204" pitchFamily="34" charset="0"/>
                <a:ea typeface="游ゴシック" panose="020B0400000000000000" pitchFamily="50" charset="-128"/>
                <a:cs typeface="Calibri" panose="020F0502020204030204" pitchFamily="34" charset="0"/>
              </a:rPr>
              <a:t>Camera stream : Live</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38" name="テキスト ボックス 37"/>
          <p:cNvSpPr txBox="1"/>
          <p:nvPr/>
        </p:nvSpPr>
        <p:spPr>
          <a:xfrm>
            <a:off x="3657750" y="998864"/>
            <a:ext cx="1844004" cy="331526"/>
          </a:xfrm>
          <a:prstGeom prst="rect">
            <a:avLst/>
          </a:prstGeom>
          <a:noFill/>
        </p:spPr>
        <p:txBody>
          <a:bodyPr wrap="square" lIns="27000" tIns="27000" rIns="27000" bIns="27000" rtlCol="0">
            <a:spAutoFit/>
          </a:bodyPr>
          <a:lstStyle/>
          <a:p>
            <a:pPr marL="65485" indent="-65485"/>
            <a:r>
              <a:rPr lang="en-US" altLang="ja-JP" sz="900">
                <a:effectLst/>
                <a:latin typeface="Calibri" panose="020F0502020204030204" pitchFamily="34" charset="0"/>
                <a:ea typeface="游ゴシック" panose="020B0400000000000000" pitchFamily="50" charset="-128"/>
                <a:cs typeface="Calibri" panose="020F0502020204030204" pitchFamily="34" charset="0"/>
              </a:rPr>
              <a:t>Camera linkage</a:t>
            </a:r>
          </a:p>
          <a:p>
            <a:pPr marL="65485" indent="-65485"/>
            <a:r>
              <a:rPr lang="en-US" altLang="ja-JP" sz="900">
                <a:effectLst/>
                <a:latin typeface="Calibri" panose="020F0502020204030204" pitchFamily="34" charset="0"/>
                <a:ea typeface="游ゴシック" panose="020B0400000000000000" pitchFamily="50" charset="-128"/>
                <a:cs typeface="Calibri" panose="020F0502020204030204" pitchFamily="34" charset="0"/>
              </a:rPr>
              <a:t>Original / AI privacy guard</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cxnSp>
        <p:nvCxnSpPr>
          <p:cNvPr id="57" name="直線矢印コネクタ 56"/>
          <p:cNvCxnSpPr/>
          <p:nvPr/>
        </p:nvCxnSpPr>
        <p:spPr>
          <a:xfrm>
            <a:off x="1589964" y="2225318"/>
            <a:ext cx="6038616"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589963" y="2333318"/>
            <a:ext cx="6038617"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078010" y="1638315"/>
            <a:ext cx="1021116" cy="261610"/>
          </a:xfrm>
          <a:prstGeom prst="rect">
            <a:avLst/>
          </a:prstGeom>
          <a:noFill/>
        </p:spPr>
        <p:txBody>
          <a:bodyPr wrap="square" rtlCol="0">
            <a:spAutoFit/>
          </a:bodyPr>
          <a:lstStyle/>
          <a:p>
            <a:r>
              <a:rPr lang="en-US" altLang="ja-JP" sz="1100">
                <a:effectLst/>
                <a:latin typeface="Calibri" panose="020F0502020204030204" pitchFamily="34" charset="0"/>
                <a:ea typeface="游ゴシック" panose="020B0400000000000000" pitchFamily="50" charset="-128"/>
                <a:cs typeface="Calibri" panose="020F0502020204030204" pitchFamily="34" charset="0"/>
              </a:rPr>
              <a:t>Recorder</a:t>
            </a:r>
          </a:p>
        </p:txBody>
      </p:sp>
      <p:sp>
        <p:nvSpPr>
          <p:cNvPr id="76" name="二等辺三角形 75"/>
          <p:cNvSpPr/>
          <p:nvPr/>
        </p:nvSpPr>
        <p:spPr>
          <a:xfrm>
            <a:off x="7719038" y="2341270"/>
            <a:ext cx="932121" cy="505591"/>
          </a:xfrm>
          <a:prstGeom prst="triangle">
            <a:avLst>
              <a:gd name="adj" fmla="val 58654"/>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 name="正方形/長方形 1"/>
          <p:cNvSpPr/>
          <p:nvPr/>
        </p:nvSpPr>
        <p:spPr>
          <a:xfrm>
            <a:off x="424647" y="2826187"/>
            <a:ext cx="4103367" cy="307777"/>
          </a:xfrm>
          <a:prstGeom prst="rect">
            <a:avLst/>
          </a:prstGeom>
        </p:spPr>
        <p:txBody>
          <a:bodyPr wrap="none">
            <a:spAutoFit/>
          </a:bodyPr>
          <a:lstStyle/>
          <a:p>
            <a:r>
              <a:rPr lang="en-US" altLang="ja-JP" b="1">
                <a:effectLst/>
                <a:latin typeface="Calibri" panose="020F0502020204030204" pitchFamily="34" charset="0"/>
                <a:ea typeface="游ゴシック"/>
                <a:cs typeface="Calibri" panose="020F0502020204030204" pitchFamily="34" charset="0"/>
              </a:rPr>
              <a:t>Authorization for "AI privacy guard Image switching"</a:t>
            </a:r>
            <a:endParaRPr lang="ja-JP" altLang="en-US" b="1">
              <a:latin typeface="Calibri" panose="020F0502020204030204" pitchFamily="34" charset="0"/>
              <a:cs typeface="Calibri" panose="020F0502020204030204" pitchFamily="34" charset="0"/>
            </a:endParaRPr>
          </a:p>
        </p:txBody>
      </p:sp>
      <p:sp>
        <p:nvSpPr>
          <p:cNvPr id="3" name="正方形/長方形 2"/>
          <p:cNvSpPr/>
          <p:nvPr/>
        </p:nvSpPr>
        <p:spPr>
          <a:xfrm>
            <a:off x="5871720" y="3159335"/>
            <a:ext cx="1173718" cy="261610"/>
          </a:xfrm>
          <a:prstGeom prst="rect">
            <a:avLst/>
          </a:prstGeom>
        </p:spPr>
        <p:txBody>
          <a:bodyPr wrap="none">
            <a:spAutoFit/>
          </a:bodyPr>
          <a:lstStyle/>
          <a:p>
            <a:r>
              <a:rPr lang="en-US" altLang="ja-JP" sz="1100" b="1">
                <a:effectLst/>
                <a:latin typeface="Calibri" panose="020F0502020204030204" pitchFamily="34" charset="0"/>
                <a:ea typeface="游ゴシック" panose="020B0400000000000000" pitchFamily="50" charset="-128"/>
                <a:cs typeface="Calibri" panose="020F0502020204030204" pitchFamily="34" charset="0"/>
              </a:rPr>
              <a:t>w/ authorization</a:t>
            </a:r>
            <a:endParaRPr lang="ja-JP" altLang="en-US" sz="1100">
              <a:latin typeface="Calibri" panose="020F0502020204030204" pitchFamily="34" charset="0"/>
              <a:cs typeface="Calibri" panose="020F0502020204030204" pitchFamily="34" charset="0"/>
            </a:endParaRPr>
          </a:p>
        </p:txBody>
      </p:sp>
      <p:sp>
        <p:nvSpPr>
          <p:cNvPr id="48" name="正方形/長方形 47"/>
          <p:cNvSpPr/>
          <p:nvPr/>
        </p:nvSpPr>
        <p:spPr>
          <a:xfrm>
            <a:off x="7429764" y="3158177"/>
            <a:ext cx="1249060" cy="261610"/>
          </a:xfrm>
          <a:prstGeom prst="rect">
            <a:avLst/>
          </a:prstGeom>
        </p:spPr>
        <p:txBody>
          <a:bodyPr wrap="none">
            <a:spAutoFit/>
          </a:bodyPr>
          <a:lstStyle/>
          <a:p>
            <a:r>
              <a:rPr lang="en-US" altLang="ja-JP" sz="1100" b="1">
                <a:effectLst/>
                <a:latin typeface="Calibri" panose="020F0502020204030204" pitchFamily="34" charset="0"/>
                <a:ea typeface="游ゴシック" panose="020B0400000000000000" pitchFamily="50" charset="-128"/>
                <a:cs typeface="Calibri" panose="020F0502020204030204" pitchFamily="34" charset="0"/>
              </a:rPr>
              <a:t>w/o authorization</a:t>
            </a:r>
            <a:endParaRPr lang="ja-JP" altLang="en-US" sz="1100">
              <a:latin typeface="Calibri" panose="020F0502020204030204" pitchFamily="34" charset="0"/>
              <a:cs typeface="Calibri" panose="020F0502020204030204" pitchFamily="34" charset="0"/>
            </a:endParaRPr>
          </a:p>
        </p:txBody>
      </p:sp>
      <p:sp>
        <p:nvSpPr>
          <p:cNvPr id="50" name="テキスト ボックス 49"/>
          <p:cNvSpPr txBox="1"/>
          <p:nvPr/>
        </p:nvSpPr>
        <p:spPr>
          <a:xfrm>
            <a:off x="1839194" y="1950814"/>
            <a:ext cx="1957559" cy="230832"/>
          </a:xfrm>
          <a:prstGeom prst="rect">
            <a:avLst/>
          </a:prstGeom>
          <a:noFill/>
        </p:spPr>
        <p:txBody>
          <a:bodyPr wrap="square" rtlCol="0">
            <a:spAutoFit/>
          </a:bodyPr>
          <a:lstStyle/>
          <a:p>
            <a:r>
              <a:rPr lang="en-US" altLang="ja-JP" sz="900">
                <a:effectLst/>
                <a:latin typeface="Calibri" panose="020F0502020204030204" pitchFamily="34" charset="0"/>
                <a:ea typeface="游ゴシック" panose="020B0400000000000000" pitchFamily="50" charset="-128"/>
                <a:cs typeface="Calibri" panose="020F0502020204030204" pitchFamily="34" charset="0"/>
              </a:rPr>
              <a:t>Original image (Stream1)</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51" name="テキスト ボックス 50"/>
          <p:cNvSpPr txBox="1"/>
          <p:nvPr/>
        </p:nvSpPr>
        <p:spPr>
          <a:xfrm>
            <a:off x="1637306" y="2341270"/>
            <a:ext cx="2400410" cy="230832"/>
          </a:xfrm>
          <a:prstGeom prst="rect">
            <a:avLst/>
          </a:prstGeom>
          <a:noFill/>
        </p:spPr>
        <p:txBody>
          <a:bodyPr wrap="square" rtlCol="0">
            <a:spAutoFit/>
          </a:bodyPr>
          <a:lstStyle/>
          <a:p>
            <a:r>
              <a:rPr lang="en-US" altLang="ja-JP" sz="900">
                <a:effectLst/>
                <a:latin typeface="Calibri" panose="020F0502020204030204" pitchFamily="34" charset="0"/>
                <a:ea typeface="游ゴシック" panose="020B0400000000000000" pitchFamily="50" charset="-128"/>
                <a:cs typeface="Calibri" panose="020F0502020204030204" pitchFamily="34" charset="0"/>
              </a:rPr>
              <a:t>AI privacy guard image (Stream2)</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204" y="1349721"/>
            <a:ext cx="371864" cy="362738"/>
          </a:xfrm>
          <a:prstGeom prst="rect">
            <a:avLst/>
          </a:prstGeom>
        </p:spPr>
      </p:pic>
      <p:pic>
        <p:nvPicPr>
          <p:cNvPr id="44" name="図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863" y="1546152"/>
            <a:ext cx="744930" cy="388460"/>
          </a:xfrm>
          <a:prstGeom prst="rect">
            <a:avLst/>
          </a:prstGeom>
        </p:spPr>
      </p:pic>
      <p:grpSp>
        <p:nvGrpSpPr>
          <p:cNvPr id="4" name="グループ化 3"/>
          <p:cNvGrpSpPr/>
          <p:nvPr/>
        </p:nvGrpSpPr>
        <p:grpSpPr>
          <a:xfrm>
            <a:off x="5752708" y="3424289"/>
            <a:ext cx="1411742" cy="1127530"/>
            <a:chOff x="9426096" y="1228701"/>
            <a:chExt cx="1999496" cy="1596957"/>
          </a:xfrm>
        </p:grpSpPr>
        <p:grpSp>
          <p:nvGrpSpPr>
            <p:cNvPr id="61" name="グループ化 60"/>
            <p:cNvGrpSpPr/>
            <p:nvPr/>
          </p:nvGrpSpPr>
          <p:grpSpPr>
            <a:xfrm>
              <a:off x="9426096" y="1228701"/>
              <a:ext cx="1999496" cy="1596957"/>
              <a:chOff x="9426096" y="1228701"/>
              <a:chExt cx="1999496" cy="1596957"/>
            </a:xfrm>
          </p:grpSpPr>
          <p:grpSp>
            <p:nvGrpSpPr>
              <p:cNvPr id="67" name="グループ化 66"/>
              <p:cNvGrpSpPr/>
              <p:nvPr/>
            </p:nvGrpSpPr>
            <p:grpSpPr>
              <a:xfrm>
                <a:off x="9426096" y="1228701"/>
                <a:ext cx="1999496" cy="1596957"/>
                <a:chOff x="5409923" y="3434299"/>
                <a:chExt cx="1731795" cy="1383150"/>
              </a:xfrm>
            </p:grpSpPr>
            <p:pic>
              <p:nvPicPr>
                <p:cNvPr id="69" name="図 68"/>
                <p:cNvPicPr>
                  <a:picLocks noChangeAspect="1"/>
                </p:cNvPicPr>
                <p:nvPr/>
              </p:nvPicPr>
              <p:blipFill>
                <a:blip r:embed="rId7"/>
                <a:stretch>
                  <a:fillRect/>
                </a:stretch>
              </p:blipFill>
              <p:spPr>
                <a:xfrm>
                  <a:off x="5409923" y="3434299"/>
                  <a:ext cx="1731795" cy="1383150"/>
                </a:xfrm>
                <a:prstGeom prst="rect">
                  <a:avLst/>
                </a:prstGeom>
              </p:spPr>
            </p:pic>
            <p:sp>
              <p:nvSpPr>
                <p:cNvPr id="70" name="正方形/長方形 69"/>
                <p:cNvSpPr/>
                <p:nvPr/>
              </p:nvSpPr>
              <p:spPr>
                <a:xfrm>
                  <a:off x="5633388" y="3795236"/>
                  <a:ext cx="602627" cy="34298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a:ln>
                      <a:noFill/>
                    </a:ln>
                    <a:solidFill>
                      <a:srgbClr val="0A54A0"/>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grpSp>
          <p:pic>
            <p:nvPicPr>
              <p:cNvPr id="68" name="図 67"/>
              <p:cNvPicPr>
                <a:picLocks noChangeAspect="1"/>
              </p:cNvPicPr>
              <p:nvPr/>
            </p:nvPicPr>
            <p:blipFill>
              <a:blip r:embed="rId8"/>
              <a:stretch>
                <a:fillRect/>
              </a:stretch>
            </p:blipFill>
            <p:spPr>
              <a:xfrm>
                <a:off x="9587869" y="1243944"/>
                <a:ext cx="762762" cy="180213"/>
              </a:xfrm>
              <a:prstGeom prst="rect">
                <a:avLst/>
              </a:prstGeom>
            </p:spPr>
          </p:pic>
        </p:grpSp>
        <p:pic>
          <p:nvPicPr>
            <p:cNvPr id="65" name="図 64"/>
            <p:cNvPicPr>
              <a:picLocks noChangeAspect="1"/>
            </p:cNvPicPr>
            <p:nvPr/>
          </p:nvPicPr>
          <p:blipFill>
            <a:blip r:embed="rId9"/>
            <a:stretch>
              <a:fillRect/>
            </a:stretch>
          </p:blipFill>
          <p:spPr>
            <a:xfrm>
              <a:off x="9754575" y="1833983"/>
              <a:ext cx="163449" cy="178308"/>
            </a:xfrm>
            <a:prstGeom prst="rect">
              <a:avLst/>
            </a:prstGeom>
          </p:spPr>
        </p:pic>
        <p:pic>
          <p:nvPicPr>
            <p:cNvPr id="47" name="図 46"/>
            <p:cNvPicPr>
              <a:picLocks noChangeAspect="1"/>
            </p:cNvPicPr>
            <p:nvPr/>
          </p:nvPicPr>
          <p:blipFill>
            <a:blip r:embed="rId10"/>
            <a:stretch>
              <a:fillRect/>
            </a:stretch>
          </p:blipFill>
          <p:spPr>
            <a:xfrm>
              <a:off x="9636953" y="2671080"/>
              <a:ext cx="160020" cy="132588"/>
            </a:xfrm>
            <a:prstGeom prst="rect">
              <a:avLst/>
            </a:prstGeom>
          </p:spPr>
        </p:pic>
      </p:grpSp>
      <p:grpSp>
        <p:nvGrpSpPr>
          <p:cNvPr id="19" name="グループ化 18"/>
          <p:cNvGrpSpPr/>
          <p:nvPr/>
        </p:nvGrpSpPr>
        <p:grpSpPr>
          <a:xfrm>
            <a:off x="7376184" y="3432901"/>
            <a:ext cx="1465320" cy="1043857"/>
            <a:chOff x="9426096" y="3303419"/>
            <a:chExt cx="2005859" cy="1428924"/>
          </a:xfrm>
        </p:grpSpPr>
        <p:grpSp>
          <p:nvGrpSpPr>
            <p:cNvPr id="56" name="グループ化 55"/>
            <p:cNvGrpSpPr/>
            <p:nvPr/>
          </p:nvGrpSpPr>
          <p:grpSpPr>
            <a:xfrm>
              <a:off x="9426096" y="3303419"/>
              <a:ext cx="2005859" cy="1428924"/>
              <a:chOff x="802226" y="3447786"/>
              <a:chExt cx="1708933" cy="1217401"/>
            </a:xfrm>
          </p:grpSpPr>
          <p:pic>
            <p:nvPicPr>
              <p:cNvPr id="71" name="図 70"/>
              <p:cNvPicPr>
                <a:picLocks noChangeAspect="1"/>
              </p:cNvPicPr>
              <p:nvPr/>
            </p:nvPicPr>
            <p:blipFill>
              <a:blip r:embed="rId11"/>
              <a:stretch>
                <a:fillRect/>
              </a:stretch>
            </p:blipFill>
            <p:spPr>
              <a:xfrm>
                <a:off x="802226" y="3447786"/>
                <a:ext cx="1708933" cy="1217401"/>
              </a:xfrm>
              <a:prstGeom prst="rect">
                <a:avLst/>
              </a:prstGeom>
            </p:spPr>
          </p:pic>
          <p:sp>
            <p:nvSpPr>
              <p:cNvPr id="72" name="正方形/長方形 71"/>
              <p:cNvSpPr/>
              <p:nvPr/>
            </p:nvSpPr>
            <p:spPr>
              <a:xfrm>
                <a:off x="1021605" y="3786780"/>
                <a:ext cx="602627" cy="18402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a:ln>
                    <a:noFill/>
                  </a:ln>
                  <a:solidFill>
                    <a:srgbClr val="0A54A0"/>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grpSp>
        <p:pic>
          <p:nvPicPr>
            <p:cNvPr id="62" name="図 61"/>
            <p:cNvPicPr>
              <a:picLocks noChangeAspect="1"/>
            </p:cNvPicPr>
            <p:nvPr/>
          </p:nvPicPr>
          <p:blipFill>
            <a:blip r:embed="rId8"/>
            <a:stretch>
              <a:fillRect/>
            </a:stretch>
          </p:blipFill>
          <p:spPr>
            <a:xfrm>
              <a:off x="9609139" y="3331711"/>
              <a:ext cx="609488" cy="144000"/>
            </a:xfrm>
            <a:prstGeom prst="rect">
              <a:avLst/>
            </a:prstGeom>
          </p:spPr>
        </p:pic>
        <p:pic>
          <p:nvPicPr>
            <p:cNvPr id="66" name="図 65"/>
            <p:cNvPicPr>
              <a:picLocks noChangeAspect="1"/>
            </p:cNvPicPr>
            <p:nvPr/>
          </p:nvPicPr>
          <p:blipFill>
            <a:blip r:embed="rId9"/>
            <a:stretch>
              <a:fillRect/>
            </a:stretch>
          </p:blipFill>
          <p:spPr>
            <a:xfrm>
              <a:off x="9762195" y="3731363"/>
              <a:ext cx="163449" cy="178308"/>
            </a:xfrm>
            <a:prstGeom prst="rect">
              <a:avLst/>
            </a:prstGeom>
          </p:spPr>
        </p:pic>
        <p:pic>
          <p:nvPicPr>
            <p:cNvPr id="49" name="図 48"/>
            <p:cNvPicPr>
              <a:picLocks noChangeAspect="1"/>
            </p:cNvPicPr>
            <p:nvPr/>
          </p:nvPicPr>
          <p:blipFill>
            <a:blip r:embed="rId10"/>
            <a:stretch>
              <a:fillRect/>
            </a:stretch>
          </p:blipFill>
          <p:spPr>
            <a:xfrm>
              <a:off x="9644573" y="4547317"/>
              <a:ext cx="160020" cy="132588"/>
            </a:xfrm>
            <a:prstGeom prst="rect">
              <a:avLst/>
            </a:prstGeom>
          </p:spPr>
        </p:pic>
      </p:grpSp>
    </p:spTree>
    <p:extLst>
      <p:ext uri="{BB962C8B-B14F-4D97-AF65-F5344CB8AC3E}">
        <p14:creationId xmlns:p14="http://schemas.microsoft.com/office/powerpoint/2010/main" val="413821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Setting procedure</a:t>
            </a:r>
            <a:endParaRPr lang="ja-JP" altLang="en-US"/>
          </a:p>
        </p:txBody>
      </p:sp>
      <p:sp>
        <p:nvSpPr>
          <p:cNvPr id="8" name="テキスト ボックス 7"/>
          <p:cNvSpPr txBox="1"/>
          <p:nvPr/>
        </p:nvSpPr>
        <p:spPr>
          <a:xfrm>
            <a:off x="284846" y="739004"/>
            <a:ext cx="8065404" cy="4122308"/>
          </a:xfrm>
          <a:prstGeom prst="rect">
            <a:avLst/>
          </a:prstGeom>
          <a:noFill/>
        </p:spPr>
        <p:txBody>
          <a:bodyPr wrap="square" lIns="0" tIns="27000" rIns="0" bIns="27000" rtlCol="0" anchor="t">
            <a:spAutoFit/>
          </a:bodyPr>
          <a:lstStyle/>
          <a:p>
            <a:pPr algn="l" fontAlgn="auto">
              <a:spcAft>
                <a:spcPts val="0"/>
              </a:spcAft>
              <a:buFont typeface="Wingdings" panose="05000000000000000000" pitchFamily="2" charset="2"/>
              <a:buChar char="n"/>
            </a:pPr>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 Conditions for use</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WV-ASM300 version 3.0 or later</a:t>
            </a:r>
          </a:p>
          <a:p>
            <a:pPr marL="285750" indent="-285750" algn="l">
              <a:buFont typeface="Wingdings" panose="05000000000000000000" pitchFamily="2" charset="2"/>
              <a:buChar char="p"/>
            </a:pPr>
            <a:r>
              <a:rPr lang="en-US" altLang="ja-JP" dirty="0">
                <a:effectLst/>
                <a:latin typeface="Calibri"/>
                <a:ea typeface="游ゴシック"/>
                <a:cs typeface="Calibri"/>
              </a:rPr>
              <a:t>Camera : </a:t>
            </a:r>
            <a:r>
              <a:rPr lang="en-US" altLang="ja-JP" dirty="0" err="1">
                <a:effectLst/>
                <a:latin typeface="Calibri"/>
                <a:ea typeface="游ゴシック"/>
                <a:cs typeface="Calibri"/>
              </a:rPr>
              <a:t>i</a:t>
            </a:r>
            <a:r>
              <a:rPr lang="en-US" altLang="ja-JP" dirty="0">
                <a:effectLst/>
                <a:latin typeface="Calibri"/>
                <a:ea typeface="游ゴシック"/>
                <a:cs typeface="Calibri"/>
              </a:rPr>
              <a:t>-PRO Network camera with AI engine</a:t>
            </a:r>
            <a:endParaRPr lang="ja-JP" altLang="en-US"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Compression method  : H.264(1) or H.265(1)</a:t>
            </a:r>
            <a:endParaRPr lang="en-US" altLang="ja-JP" b="1"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fontAlgn="auto">
              <a:spcAft>
                <a:spcPts val="0"/>
              </a:spcAft>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AI Privacy Guard is installed on the camera and necessary settings are completed.</a:t>
            </a:r>
          </a:p>
          <a:p>
            <a:pPr marL="656590" lvl="1" indent="-285750" algn="l" fontAlgn="auto">
              <a:spcBef>
                <a:spcPts val="450"/>
              </a:spcBef>
              <a:spcAft>
                <a:spcPts val="0"/>
              </a:spcAft>
              <a:buFont typeface="Wingdings" panose="05000000000000000000" pitchFamily="2" charset="2"/>
              <a:buChar char="Ø"/>
            </a:pPr>
            <a:r>
              <a:rPr kumimoji="0" lang="en-US" altLang="ja-JP" dirty="0">
                <a:effectLst/>
                <a:latin typeface="Calibri" panose="020F0502020204030204" pitchFamily="34" charset="0"/>
                <a:ea typeface="游ゴシック" panose="020B0400000000000000" pitchFamily="50" charset="-128"/>
                <a:cs typeface="Calibri" panose="020F0502020204030204" pitchFamily="34" charset="0"/>
              </a:rPr>
              <a:t>As WV-ASM300 does not support the function to install a software and perform its settings.</a:t>
            </a:r>
            <a:endParaRPr lang="en-US" altLang="ja-JP" dirty="0">
              <a:effectLst/>
              <a:latin typeface="Calibri" panose="020F0502020204030204" pitchFamily="34" charset="0"/>
              <a:ea typeface="游ゴシック" panose="020B0400000000000000" pitchFamily="50" charset="-128"/>
              <a:cs typeface="Calibri" panose="020F0502020204030204" pitchFamily="34" charset="0"/>
            </a:endParaRPr>
          </a:p>
          <a:p>
            <a:pPr marL="370840" lvl="1" algn="l" fontAlgn="auto">
              <a:spcBef>
                <a:spcPts val="450"/>
              </a:spcBef>
              <a:spcAft>
                <a:spcPts val="0"/>
              </a:spcAft>
            </a:pPr>
            <a:endParaRPr lang="en-US" altLang="ja-JP" sz="1600"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Procedure</a:t>
            </a:r>
          </a:p>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panose="020B0400000000000000" pitchFamily="50" charset="-128"/>
                <a:cs typeface="Calibri" panose="020F0502020204030204" pitchFamily="34" charset="0"/>
              </a:rPr>
              <a:t>Register camera and recorder as usual</a:t>
            </a:r>
          </a:p>
          <a:p>
            <a:pPr marL="285750" indent="-285750" algn="l">
              <a:buFont typeface="Wingdings" panose="05000000000000000000" pitchFamily="2" charset="2"/>
              <a:buChar char="ü"/>
            </a:pPr>
            <a:r>
              <a:rPr lang="en-US" altLang="ja-JP"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Settings related to AI privacy guard for camera or recorder cannot be performed in WV-ASM300.</a:t>
            </a:r>
          </a:p>
          <a:p>
            <a:pPr marL="285750" indent="-285750" algn="l">
              <a:buFont typeface="Wingdings" panose="05000000000000000000" pitchFamily="2" charset="2"/>
              <a:buChar char="ü"/>
            </a:pPr>
            <a:r>
              <a:rPr lang="en-US" altLang="ja-JP"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Configure the settings in your recorder or camera in advance.</a:t>
            </a:r>
          </a:p>
          <a:p>
            <a:pPr algn="l"/>
            <a:r>
              <a:rPr lang="ja-JP" altLang="en-US"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a:t>
            </a:r>
            <a:r>
              <a:rPr lang="ja-JP" altLang="en-US" sz="1100" dirty="0" smtClean="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1100" dirty="0" smtClean="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Access </a:t>
            </a:r>
            <a:r>
              <a:rPr lang="en-US" altLang="ja-JP"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the AI camera and set [Target stream] to “Stream (2) &amp; Stream (4)</a:t>
            </a:r>
          </a:p>
          <a:p>
            <a:pPr algn="l"/>
            <a:r>
              <a:rPr lang="ja-JP" altLang="en-US"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a:t>
            </a:r>
            <a:r>
              <a:rPr lang="ja-JP" altLang="en-US" sz="1100" dirty="0" smtClean="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1100" dirty="0" smtClean="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 Link </a:t>
            </a:r>
            <a:r>
              <a:rPr lang="en-US" altLang="ja-JP" sz="1100" dirty="0">
                <a:solidFill>
                  <a:schemeClr val="tx2"/>
                </a:solidFill>
                <a:effectLst/>
                <a:latin typeface="Calibri" panose="020F0502020204030204" pitchFamily="34" charset="0"/>
                <a:ea typeface="游ゴシック" panose="020B0400000000000000" pitchFamily="50" charset="-128"/>
                <a:cs typeface="Calibri" panose="020F0502020204030204" pitchFamily="34" charset="0"/>
              </a:rPr>
              <a:t>the channel (for AI privacy guard recording) in the recorder setting</a:t>
            </a:r>
          </a:p>
          <a:p>
            <a:pPr marL="65405" indent="-65405" algn="l"/>
            <a:endParaRPr lang="en-US" altLang="ja-JP" sz="1600"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ja-JP" altLang="en-US" sz="1600" dirty="0">
                <a:effectLst/>
                <a:latin typeface="Calibri" panose="020F0502020204030204" pitchFamily="34" charset="0"/>
                <a:ea typeface="游ゴシック"/>
                <a:cs typeface="Calibri" panose="020F0502020204030204" pitchFamily="34" charset="0"/>
              </a:rPr>
              <a:t>[</a:t>
            </a:r>
            <a:r>
              <a:rPr lang="en-US" altLang="ja-JP" sz="1600" dirty="0">
                <a:effectLst/>
                <a:latin typeface="Calibri" panose="020F0502020204030204" pitchFamily="34" charset="0"/>
                <a:ea typeface="游ゴシック"/>
                <a:cs typeface="Calibri" panose="020F0502020204030204" pitchFamily="34" charset="0"/>
              </a:rPr>
              <a:t>Setting</a:t>
            </a:r>
            <a:r>
              <a:rPr lang="ja-JP" altLang="en-US" sz="1600" dirty="0" smtClean="0">
                <a:effectLst/>
                <a:latin typeface="Calibri" panose="020F0502020204030204" pitchFamily="34" charset="0"/>
                <a:ea typeface="游ゴシック"/>
                <a:cs typeface="Calibri" panose="020F0502020204030204" pitchFamily="34" charset="0"/>
              </a:rPr>
              <a:t>]</a:t>
            </a:r>
            <a:r>
              <a:rPr lang="en-US" altLang="ja-JP" sz="1600" dirty="0">
                <a:effectLst/>
                <a:latin typeface="Calibri" panose="020F0502020204030204" pitchFamily="34" charset="0"/>
                <a:ea typeface="游ゴシック"/>
                <a:cs typeface="Calibri" panose="020F0502020204030204" pitchFamily="34" charset="0"/>
                <a:sym typeface="Wingdings" panose="05000000000000000000" pitchFamily="2" charset="2"/>
              </a:rPr>
              <a:t> </a:t>
            </a:r>
            <a:r>
              <a:rPr lang="en-US" altLang="ja-JP" sz="1600" dirty="0" smtClean="0">
                <a:effectLst/>
                <a:latin typeface="Calibri" panose="020F0502020204030204" pitchFamily="34" charset="0"/>
                <a:ea typeface="游ゴシック"/>
                <a:cs typeface="Calibri" panose="020F0502020204030204" pitchFamily="34" charset="0"/>
                <a:sym typeface="Wingdings" panose="05000000000000000000" pitchFamily="2" charset="2"/>
              </a:rPr>
              <a:t>   [</a:t>
            </a:r>
            <a:r>
              <a:rPr lang="en-US" altLang="ja-JP" sz="1600" dirty="0">
                <a:effectLst/>
                <a:latin typeface="Calibri" panose="020F0502020204030204" pitchFamily="34" charset="0"/>
                <a:ea typeface="游ゴシック"/>
                <a:cs typeface="Calibri" panose="020F0502020204030204" pitchFamily="34" charset="0"/>
              </a:rPr>
              <a:t>User management</a:t>
            </a:r>
            <a:r>
              <a:rPr lang="en-US" altLang="ja-JP" sz="1600" dirty="0" smtClean="0">
                <a:effectLst/>
                <a:latin typeface="Calibri" panose="020F0502020204030204" pitchFamily="34" charset="0"/>
                <a:ea typeface="游ゴシック"/>
                <a:cs typeface="Calibri" panose="020F0502020204030204" pitchFamily="34" charset="0"/>
              </a:rPr>
              <a:t>]</a:t>
            </a:r>
            <a:r>
              <a:rPr lang="en-US" altLang="ja-JP" sz="1600" dirty="0">
                <a:effectLst/>
                <a:latin typeface="Calibri" panose="020F0502020204030204" pitchFamily="34" charset="0"/>
                <a:ea typeface="游ゴシック"/>
                <a:cs typeface="Calibri" panose="020F0502020204030204" pitchFamily="34" charset="0"/>
                <a:sym typeface="Wingdings" panose="05000000000000000000" pitchFamily="2" charset="2"/>
              </a:rPr>
              <a:t> </a:t>
            </a:r>
            <a:r>
              <a:rPr lang="en-US" altLang="ja-JP" sz="1600" dirty="0" smtClean="0">
                <a:effectLst/>
                <a:latin typeface="Calibri" panose="020F0502020204030204" pitchFamily="34" charset="0"/>
                <a:ea typeface="游ゴシック"/>
                <a:cs typeface="Calibri" panose="020F0502020204030204" pitchFamily="34" charset="0"/>
                <a:sym typeface="Wingdings" panose="05000000000000000000" pitchFamily="2" charset="2"/>
              </a:rPr>
              <a:t>    </a:t>
            </a:r>
            <a:r>
              <a:rPr lang="ja-JP" altLang="en-US" sz="1600" dirty="0" smtClean="0">
                <a:effectLst/>
                <a:latin typeface="Calibri" panose="020F0502020204030204" pitchFamily="34" charset="0"/>
                <a:ea typeface="游ゴシック"/>
                <a:cs typeface="Calibri" panose="020F0502020204030204" pitchFamily="34" charset="0"/>
              </a:rPr>
              <a:t>[</a:t>
            </a:r>
            <a:r>
              <a:rPr lang="en-US" altLang="ja-JP" sz="1600" dirty="0">
                <a:effectLst/>
                <a:latin typeface="Calibri" panose="020F0502020204030204" pitchFamily="34" charset="0"/>
                <a:ea typeface="游ゴシック"/>
                <a:cs typeface="Calibri" panose="020F0502020204030204" pitchFamily="34" charset="0"/>
              </a:rPr>
              <a:t>User level setup</a:t>
            </a:r>
            <a:r>
              <a:rPr lang="ja-JP" altLang="en-US" sz="1600" dirty="0">
                <a:effectLst/>
                <a:latin typeface="Calibri" panose="020F0502020204030204" pitchFamily="34" charset="0"/>
                <a:ea typeface="游ゴシック"/>
                <a:cs typeface="Calibri" panose="020F0502020204030204" pitchFamily="34" charset="0"/>
              </a:rPr>
              <a:t>] </a:t>
            </a:r>
            <a:r>
              <a:rPr lang="en-US" altLang="ja-JP" sz="1600" dirty="0">
                <a:effectLst/>
                <a:latin typeface="Calibri" panose="020F0502020204030204" pitchFamily="34" charset="0"/>
                <a:ea typeface="游ゴシック"/>
                <a:cs typeface="Calibri" panose="020F0502020204030204" pitchFamily="34" charset="0"/>
              </a:rPr>
              <a:t>tab</a:t>
            </a:r>
          </a:p>
          <a:p>
            <a:pPr algn="l"/>
            <a:endParaRPr lang="en-US" altLang="ja-JP" sz="1600" dirty="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a:cs typeface="Calibri" panose="020F0502020204030204" pitchFamily="34" charset="0"/>
              </a:rPr>
              <a:t>Set the user level for “AI privacy guard image switching”</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Switching to the original image for live display or playing back images will be possible.</a:t>
            </a:r>
          </a:p>
        </p:txBody>
      </p:sp>
      <p:grpSp>
        <p:nvGrpSpPr>
          <p:cNvPr id="15" name="グループ化 14">
            <a:extLst>
              <a:ext uri="{FF2B5EF4-FFF2-40B4-BE49-F238E27FC236}">
                <a16:creationId xmlns:a16="http://schemas.microsoft.com/office/drawing/2014/main" id="{72ECC249-CA5E-4439-A904-9B490FEADAC2}"/>
              </a:ext>
            </a:extLst>
          </p:cNvPr>
          <p:cNvGrpSpPr/>
          <p:nvPr/>
        </p:nvGrpSpPr>
        <p:grpSpPr>
          <a:xfrm>
            <a:off x="5259029" y="3255967"/>
            <a:ext cx="3818926" cy="1224823"/>
            <a:chOff x="5326626" y="3188370"/>
            <a:chExt cx="3818926" cy="1224823"/>
          </a:xfrm>
        </p:grpSpPr>
        <p:pic>
          <p:nvPicPr>
            <p:cNvPr id="14" name="図 14" descr="黒い画面のスクリーンショット&#10;&#10;説明は自動で生成されたものです">
              <a:extLst>
                <a:ext uri="{FF2B5EF4-FFF2-40B4-BE49-F238E27FC236}">
                  <a16:creationId xmlns:a16="http://schemas.microsoft.com/office/drawing/2014/main" id="{27CAC827-BEE8-4DB3-B71D-6A450629A36C}"/>
                </a:ext>
              </a:extLst>
            </p:cNvPr>
            <p:cNvPicPr>
              <a:picLocks noChangeAspect="1"/>
            </p:cNvPicPr>
            <p:nvPr/>
          </p:nvPicPr>
          <p:blipFill>
            <a:blip r:embed="rId2"/>
            <a:stretch>
              <a:fillRect/>
            </a:stretch>
          </p:blipFill>
          <p:spPr>
            <a:xfrm>
              <a:off x="5326626" y="3188370"/>
              <a:ext cx="3818603" cy="1224823"/>
            </a:xfrm>
            <a:prstGeom prst="rect">
              <a:avLst/>
            </a:prstGeom>
          </p:spPr>
        </p:pic>
        <p:grpSp>
          <p:nvGrpSpPr>
            <p:cNvPr id="7" name="グループ化 6"/>
            <p:cNvGrpSpPr/>
            <p:nvPr/>
          </p:nvGrpSpPr>
          <p:grpSpPr>
            <a:xfrm>
              <a:off x="6404653" y="3302485"/>
              <a:ext cx="2740899" cy="579499"/>
              <a:chOff x="1920373" y="2968975"/>
              <a:chExt cx="4800553" cy="1014965"/>
            </a:xfrm>
          </p:grpSpPr>
          <p:sp>
            <p:nvSpPr>
              <p:cNvPr id="5" name="正方形/長方形 4"/>
              <p:cNvSpPr/>
              <p:nvPr/>
            </p:nvSpPr>
            <p:spPr>
              <a:xfrm>
                <a:off x="1920373" y="3829751"/>
                <a:ext cx="4800553" cy="15418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627599" y="2968975"/>
                <a:ext cx="628467" cy="22475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313213" y="3201142"/>
                <a:ext cx="783463" cy="24217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t" anchorCtr="0"/>
              <a:lstStyle/>
              <a:p>
                <a:pPr algn="ctr"/>
                <a:endParaRPr lang="ja-JP" altLang="en-US" sz="900" b="1">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 name="テキスト ボックス 1"/>
          <p:cNvSpPr txBox="1"/>
          <p:nvPr/>
        </p:nvSpPr>
        <p:spPr>
          <a:xfrm>
            <a:off x="7954481" y="4478199"/>
            <a:ext cx="1186543" cy="261610"/>
          </a:xfrm>
          <a:prstGeom prst="rect">
            <a:avLst/>
          </a:prstGeom>
          <a:noFill/>
        </p:spPr>
        <p:txBody>
          <a:bodyPr wrap="none" rtlCol="0">
            <a:spAutoFit/>
          </a:bodyPr>
          <a:lstStyle/>
          <a:p>
            <a:pPr algn="l"/>
            <a:r>
              <a:rPr kumimoji="1" lang="en-US" altLang="ja-JP" sz="1100">
                <a:effectLst/>
                <a:latin typeface="Calibri" panose="020F0502020204030204" pitchFamily="34" charset="0"/>
                <a:ea typeface="游ゴシック" panose="020B0400000000000000" pitchFamily="50" charset="-128"/>
                <a:cs typeface="Calibri" panose="020F0502020204030204" pitchFamily="34" charset="0"/>
              </a:rPr>
              <a:t>Default user level</a:t>
            </a:r>
            <a:endParaRPr kumimoji="1" lang="ja-JP" altLang="en-US" sz="110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1" name="二等辺三角形 10"/>
          <p:cNvSpPr/>
          <p:nvPr/>
        </p:nvSpPr>
        <p:spPr>
          <a:xfrm rot="10800000">
            <a:off x="768236" y="3667582"/>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二等辺三角形 11"/>
          <p:cNvSpPr/>
          <p:nvPr/>
        </p:nvSpPr>
        <p:spPr>
          <a:xfrm rot="10800000">
            <a:off x="768236" y="4147190"/>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cxnSp>
        <p:nvCxnSpPr>
          <p:cNvPr id="4" name="直線矢印コネクタ 3"/>
          <p:cNvCxnSpPr/>
          <p:nvPr/>
        </p:nvCxnSpPr>
        <p:spPr>
          <a:xfrm flipV="1">
            <a:off x="1277815" y="3991708"/>
            <a:ext cx="18000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6" name="直線矢印コネクタ 15"/>
          <p:cNvCxnSpPr/>
          <p:nvPr/>
        </p:nvCxnSpPr>
        <p:spPr>
          <a:xfrm flipV="1">
            <a:off x="3124200" y="3997570"/>
            <a:ext cx="18000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5015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570117" y="1520867"/>
            <a:ext cx="6016827" cy="3052037"/>
          </a:xfrm>
          <a:prstGeom prst="roundRect">
            <a:avLst>
              <a:gd name="adj" fmla="val 9656"/>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タイトル 5"/>
          <p:cNvSpPr>
            <a:spLocks noGrp="1"/>
          </p:cNvSpPr>
          <p:nvPr>
            <p:ph type="title"/>
          </p:nvPr>
        </p:nvSpPr>
        <p:spPr/>
        <p:txBody>
          <a:bodyPr>
            <a:normAutofit/>
          </a:bodyPr>
          <a:lstStyle/>
          <a:p>
            <a:r>
              <a:rPr lang="en-US" altLang="ja-JP"/>
              <a:t>Behavior according to the user authorization #1 of 5</a:t>
            </a:r>
            <a:endParaRPr lang="ja-JP" altLang="en-US"/>
          </a:p>
        </p:txBody>
      </p:sp>
      <p:sp>
        <p:nvSpPr>
          <p:cNvPr id="43" name="テキスト ボックス 42"/>
          <p:cNvSpPr txBox="1"/>
          <p:nvPr/>
        </p:nvSpPr>
        <p:spPr>
          <a:xfrm>
            <a:off x="251334" y="806470"/>
            <a:ext cx="7159036" cy="439248"/>
          </a:xfrm>
          <a:prstGeom prst="rect">
            <a:avLst/>
          </a:prstGeom>
          <a:noFill/>
        </p:spPr>
        <p:txBody>
          <a:bodyPr wrap="none" lIns="27000" tIns="27000" rIns="27000" bIns="27000" rtlCol="0">
            <a:spAutoFit/>
          </a:bodyPr>
          <a:lstStyle/>
          <a:p>
            <a:pPr marL="285750" indent="-285750" algn="l">
              <a:buFont typeface="Wingdings" panose="05000000000000000000" pitchFamily="2" charset="2"/>
              <a:buChar char="n"/>
            </a:pPr>
            <a:r>
              <a:rPr lang="en-US" altLang="ja-JP">
                <a:effectLst/>
                <a:latin typeface="Calibri" panose="020F0502020204030204" pitchFamily="34" charset="0"/>
                <a:ea typeface="游ゴシック" panose="020B0400000000000000" pitchFamily="50" charset="-128"/>
                <a:cs typeface="Calibri" panose="020F0502020204030204" pitchFamily="34" charset="0"/>
              </a:rPr>
              <a:t>Select the stream on the image display area</a:t>
            </a:r>
          </a:p>
          <a:p>
            <a:pPr marL="285750" indent="-285750" algn="l">
              <a:buFont typeface="Wingdings" panose="05000000000000000000" pitchFamily="2" charset="2"/>
              <a:buChar char="p"/>
            </a:pPr>
            <a:r>
              <a:rPr lang="en-US" altLang="ja-JP" sz="1100">
                <a:effectLst/>
                <a:latin typeface="Calibri" panose="020F0502020204030204" pitchFamily="34" charset="0"/>
                <a:ea typeface="游ゴシック" panose="020B0400000000000000" pitchFamily="50" charset="-128"/>
                <a:cs typeface="Calibri" panose="020F0502020204030204" pitchFamily="34" charset="0"/>
              </a:rPr>
              <a:t>When selecting the stream, the image with or without AI privacy guard is displayed according to the user authorization.</a:t>
            </a:r>
          </a:p>
        </p:txBody>
      </p:sp>
      <p:sp>
        <p:nvSpPr>
          <p:cNvPr id="13" name="テキスト ボックス 12"/>
          <p:cNvSpPr txBox="1"/>
          <p:nvPr/>
        </p:nvSpPr>
        <p:spPr>
          <a:xfrm>
            <a:off x="4111301" y="3320340"/>
            <a:ext cx="3475643" cy="885524"/>
          </a:xfrm>
          <a:prstGeom prst="rect">
            <a:avLst/>
          </a:prstGeom>
          <a:noFill/>
          <a:ln>
            <a:noFill/>
          </a:ln>
        </p:spPr>
        <p:txBody>
          <a:bodyPr wrap="square" lIns="27000" tIns="27000" rIns="27000" bIns="27000" rtlCol="0">
            <a:spAutoFit/>
          </a:bodyPr>
          <a:lstStyle/>
          <a:p>
            <a:pPr marL="65485" indent="-65485" algn="l"/>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Note:</a:t>
            </a:r>
          </a:p>
          <a:p>
            <a:pPr marL="171450" indent="-171450" algn="l">
              <a:buFont typeface="Wingdings" panose="05000000000000000000" pitchFamily="2" charset="2"/>
              <a:buChar char="n"/>
            </a:pP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Stream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can be selected:</a:t>
            </a:r>
          </a:p>
          <a:p>
            <a:pPr marL="65485" indent="-65485" algn="l"/>
            <a:r>
              <a:rPr lang="ja-JP" altLang="en-US" sz="900" dirty="0">
                <a:effectLst/>
                <a:latin typeface="Calibri" panose="020F0502020204030204" pitchFamily="34" charset="0"/>
                <a:ea typeface="游ゴシック" panose="020B0400000000000000" pitchFamily="50" charset="-128"/>
                <a:cs typeface="Calibri" panose="020F0502020204030204" pitchFamily="34" charset="0"/>
              </a:rPr>
              <a:t>　</a:t>
            </a:r>
            <a:r>
              <a:rPr lang="ja-JP" altLang="en-US" sz="900"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 Stand-alone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camera</a:t>
            </a:r>
          </a:p>
          <a:p>
            <a:pPr marL="65485" indent="-65485" algn="l"/>
            <a:r>
              <a:rPr lang="ja-JP" altLang="en-US" sz="900" dirty="0">
                <a:effectLst/>
                <a:latin typeface="Calibri" panose="020F0502020204030204" pitchFamily="34" charset="0"/>
                <a:ea typeface="游ゴシック" panose="020B0400000000000000" pitchFamily="50" charset="-128"/>
                <a:cs typeface="Calibri" panose="020F0502020204030204" pitchFamily="34" charset="0"/>
              </a:rPr>
              <a:t>　</a:t>
            </a:r>
            <a:r>
              <a:rPr lang="ja-JP" altLang="en-US" sz="900"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 Camera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registered in recorder (Live image source : Camera)</a:t>
            </a:r>
          </a:p>
          <a:p>
            <a:pPr marL="171450" indent="-171450" algn="l">
              <a:buFont typeface="Wingdings" panose="05000000000000000000" pitchFamily="2" charset="2"/>
              <a:buChar char="n"/>
            </a:pP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Stream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cannot be selected:</a:t>
            </a:r>
          </a:p>
          <a:p>
            <a:pPr marL="65485" indent="-65485" algn="l"/>
            <a:r>
              <a:rPr lang="ja-JP" altLang="en-US" sz="900" dirty="0">
                <a:effectLst/>
                <a:latin typeface="Calibri" panose="020F0502020204030204" pitchFamily="34" charset="0"/>
                <a:ea typeface="游ゴシック" panose="020B0400000000000000" pitchFamily="50" charset="-128"/>
                <a:cs typeface="Calibri" panose="020F0502020204030204" pitchFamily="34" charset="0"/>
              </a:rPr>
              <a:t>　</a:t>
            </a:r>
            <a:r>
              <a:rPr lang="ja-JP" altLang="en-US" sz="900"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 Camera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registered in recorder (Live image source : Recorder)</a:t>
            </a:r>
          </a:p>
        </p:txBody>
      </p:sp>
      <p:sp>
        <p:nvSpPr>
          <p:cNvPr id="22" name="正方形/長方形 21"/>
          <p:cNvSpPr/>
          <p:nvPr/>
        </p:nvSpPr>
        <p:spPr>
          <a:xfrm>
            <a:off x="4204544" y="1927634"/>
            <a:ext cx="3119360" cy="1338828"/>
          </a:xfrm>
          <a:prstGeom prst="rect">
            <a:avLst/>
          </a:prstGeom>
          <a:ln>
            <a:solidFill>
              <a:srgbClr val="0A54A0"/>
            </a:solidFill>
          </a:ln>
        </p:spPr>
        <p:txBody>
          <a:bodyPr wrap="square">
            <a:spAutoFit/>
          </a:bodyPr>
          <a:lstStyle/>
          <a:p>
            <a:pPr marL="171450" indent="-171450" algn="l">
              <a:buFont typeface="Wingdings" panose="05000000000000000000" pitchFamily="2" charset="2"/>
              <a:buChar char="n"/>
            </a:pP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Stream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1/2</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Select “1” for the user with authorization, select “2” for the user without authorization.</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a:p>
            <a:pPr marL="171450" indent="-171450" algn="l">
              <a:buFont typeface="Wingdings" panose="05000000000000000000" pitchFamily="2" charset="2"/>
              <a:buChar char="n"/>
            </a:pP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Stream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3/4</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Select “3” for the user with authorization, select “4” for the user without authorization.</a:t>
            </a:r>
          </a:p>
          <a:p>
            <a:pPr marL="171450" indent="-171450" algn="l">
              <a:buFont typeface="Wingdings" panose="05000000000000000000" pitchFamily="2" charset="2"/>
              <a:buChar char="n"/>
            </a:pP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Reset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to the previous setup</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a:p>
            <a:pPr algn="l"/>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Returns to the stream previously set in “Device setup” on the setup window.</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7" name="テキスト ボックス 26"/>
          <p:cNvSpPr txBox="1"/>
          <p:nvPr/>
        </p:nvSpPr>
        <p:spPr>
          <a:xfrm>
            <a:off x="1713112" y="1639648"/>
            <a:ext cx="1555274" cy="261610"/>
          </a:xfrm>
          <a:prstGeom prst="rect">
            <a:avLst/>
          </a:prstGeom>
          <a:noFill/>
        </p:spPr>
        <p:txBody>
          <a:bodyPr wrap="square" rtlCol="0">
            <a:spAutoFit/>
          </a:bodyPr>
          <a:lstStyle/>
          <a:p>
            <a:pPr algn="l"/>
            <a:r>
              <a:rPr lang="en-US" altLang="ja-JP" sz="1100">
                <a:effectLst/>
                <a:latin typeface="Calibri" panose="020F0502020204030204" pitchFamily="34" charset="0"/>
                <a:ea typeface="游ゴシック" panose="020B0400000000000000" pitchFamily="50" charset="-128"/>
                <a:cs typeface="Calibri" panose="020F0502020204030204" pitchFamily="34" charset="0"/>
              </a:rPr>
              <a:t>Select the stream</a:t>
            </a:r>
          </a:p>
        </p:txBody>
      </p:sp>
      <p:pic>
        <p:nvPicPr>
          <p:cNvPr id="7" name="図 6"/>
          <p:cNvPicPr>
            <a:picLocks noChangeAspect="1"/>
          </p:cNvPicPr>
          <p:nvPr/>
        </p:nvPicPr>
        <p:blipFill>
          <a:blip r:embed="rId2"/>
          <a:stretch>
            <a:fillRect/>
          </a:stretch>
        </p:blipFill>
        <p:spPr>
          <a:xfrm>
            <a:off x="1621999" y="1938672"/>
            <a:ext cx="2530664" cy="2216426"/>
          </a:xfrm>
          <a:prstGeom prst="rect">
            <a:avLst/>
          </a:prstGeom>
        </p:spPr>
      </p:pic>
    </p:spTree>
    <p:extLst>
      <p:ext uri="{BB962C8B-B14F-4D97-AF65-F5344CB8AC3E}">
        <p14:creationId xmlns:p14="http://schemas.microsoft.com/office/powerpoint/2010/main" val="5844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329587" y="1547587"/>
            <a:ext cx="8381276" cy="3103498"/>
          </a:xfrm>
          <a:prstGeom prst="roundRect">
            <a:avLst>
              <a:gd name="adj" fmla="val 9656"/>
            </a:avLst>
          </a:prstGeom>
          <a:solidFill>
            <a:schemeClr val="accent3">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タイトル 5"/>
          <p:cNvSpPr>
            <a:spLocks noGrp="1"/>
          </p:cNvSpPr>
          <p:nvPr>
            <p:ph type="title"/>
          </p:nvPr>
        </p:nvSpPr>
        <p:spPr/>
        <p:txBody>
          <a:bodyPr>
            <a:normAutofit/>
          </a:bodyPr>
          <a:lstStyle/>
          <a:p>
            <a:r>
              <a:rPr lang="en-US" altLang="ja-JP"/>
              <a:t>Behavior according to the user authorization #2 of 5</a:t>
            </a:r>
            <a:endParaRPr lang="ja-JP" altLang="en-US"/>
          </a:p>
        </p:txBody>
      </p:sp>
      <p:sp>
        <p:nvSpPr>
          <p:cNvPr id="43" name="テキスト ボックス 42"/>
          <p:cNvSpPr txBox="1"/>
          <p:nvPr/>
        </p:nvSpPr>
        <p:spPr>
          <a:xfrm>
            <a:off x="251334" y="745913"/>
            <a:ext cx="8323017" cy="608525"/>
          </a:xfrm>
          <a:prstGeom prst="rect">
            <a:avLst/>
          </a:prstGeom>
          <a:noFill/>
        </p:spPr>
        <p:txBody>
          <a:bodyPr wrap="square" lIns="27000" tIns="27000" rIns="27000" bIns="27000" rtlCol="0">
            <a:spAutoFit/>
          </a:bodyPr>
          <a:lstStyle/>
          <a:p>
            <a:pPr marL="285750" indent="-285750" algn="l">
              <a:buFont typeface="Wingdings" panose="05000000000000000000" pitchFamily="2" charset="2"/>
              <a:buChar char="n"/>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Switch between “On” and “Off” of [AI privacy guard image] on the image display area</a:t>
            </a:r>
          </a:p>
          <a:p>
            <a:pPr marL="285750" indent="-285750" algn="l">
              <a:buFont typeface="Wingdings" panose="05000000000000000000" pitchFamily="2" charset="2"/>
              <a:buChar char="p"/>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In case of the user with authorization, switching between the image with AI privacy guard or the image without AI privacy guard is possible on the menu displayed by right-clicking.</a:t>
            </a:r>
          </a:p>
        </p:txBody>
      </p:sp>
      <p:sp>
        <p:nvSpPr>
          <p:cNvPr id="9" name="テキスト ボックス 8"/>
          <p:cNvSpPr txBox="1"/>
          <p:nvPr/>
        </p:nvSpPr>
        <p:spPr>
          <a:xfrm>
            <a:off x="3262509" y="2576259"/>
            <a:ext cx="5185553" cy="1024024"/>
          </a:xfrm>
          <a:prstGeom prst="rect">
            <a:avLst/>
          </a:prstGeom>
          <a:noFill/>
        </p:spPr>
        <p:txBody>
          <a:bodyPr wrap="square" lIns="27000" tIns="27000" rIns="27000" bIns="27000" rtlCol="0">
            <a:spAutoFit/>
          </a:bodyPr>
          <a:lstStyle/>
          <a:p>
            <a:pPr marL="65485" indent="-65485" algn="l"/>
            <a:r>
              <a:rPr lang="ja-JP" altLang="en-US" sz="900" dirty="0" smtClean="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 In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case of the user without authorization, [AI privacy guard image] is not active being greyed out.</a:t>
            </a:r>
          </a:p>
          <a:p>
            <a:pPr marL="65485" indent="-65485" algn="l"/>
            <a:endParaRPr lang="en-US" altLang="ja-JP" sz="900" dirty="0">
              <a:effectLst/>
              <a:latin typeface="Calibri" panose="020F0502020204030204" pitchFamily="34" charset="0"/>
              <a:ea typeface="游ゴシック" panose="020B0400000000000000" pitchFamily="50" charset="-128"/>
              <a:cs typeface="Calibri" panose="020F0502020204030204" pitchFamily="34" charset="0"/>
            </a:endParaRPr>
          </a:p>
          <a:p>
            <a:pPr marL="65485" indent="-65485" algn="l"/>
            <a:r>
              <a:rPr lang="ja-JP" altLang="en-US" sz="900"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 When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the both images of the original image recording camera and its associated AI privacy guard recording camera are displayed on the multi-screen, switching on/off of one of the images clears the other image.</a:t>
            </a:r>
          </a:p>
          <a:p>
            <a:pPr marL="65485" indent="-65485" algn="l"/>
            <a:endParaRPr lang="en-US" altLang="ja-JP" sz="900" dirty="0">
              <a:effectLst/>
              <a:latin typeface="Calibri" panose="020F0502020204030204" pitchFamily="34" charset="0"/>
              <a:ea typeface="游ゴシック" panose="020B0400000000000000" pitchFamily="50" charset="-128"/>
              <a:cs typeface="Calibri" panose="020F0502020204030204" pitchFamily="34" charset="0"/>
            </a:endParaRPr>
          </a:p>
          <a:p>
            <a:pPr marL="65485" indent="-65485" algn="l"/>
            <a:r>
              <a:rPr lang="ja-JP" altLang="en-US" sz="900" dirty="0">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 Image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switching with [AI privacy guard image] is temporary and will not be saved. However, this excludes cameras with [Live image source] set to [Recorder]. </a:t>
            </a:r>
          </a:p>
        </p:txBody>
      </p:sp>
      <p:grpSp>
        <p:nvGrpSpPr>
          <p:cNvPr id="3" name="グループ化 2"/>
          <p:cNvGrpSpPr/>
          <p:nvPr/>
        </p:nvGrpSpPr>
        <p:grpSpPr>
          <a:xfrm>
            <a:off x="742066" y="1732547"/>
            <a:ext cx="2257642" cy="2711449"/>
            <a:chOff x="742066" y="1732547"/>
            <a:chExt cx="2257642" cy="2711449"/>
          </a:xfrm>
        </p:grpSpPr>
        <p:pic>
          <p:nvPicPr>
            <p:cNvPr id="13" name="図 12"/>
            <p:cNvPicPr preferRelativeResize="0">
              <a:picLocks/>
            </p:cNvPicPr>
            <p:nvPr/>
          </p:nvPicPr>
          <p:blipFill>
            <a:blip r:embed="rId2"/>
            <a:stretch>
              <a:fillRect/>
            </a:stretch>
          </p:blipFill>
          <p:spPr>
            <a:xfrm>
              <a:off x="742066" y="1732547"/>
              <a:ext cx="1602220" cy="2711449"/>
            </a:xfrm>
            <a:prstGeom prst="rect">
              <a:avLst/>
            </a:prstGeom>
          </p:spPr>
        </p:pic>
        <p:pic>
          <p:nvPicPr>
            <p:cNvPr id="14" name="図 13"/>
            <p:cNvPicPr>
              <a:picLocks noChangeAspect="1"/>
            </p:cNvPicPr>
            <p:nvPr/>
          </p:nvPicPr>
          <p:blipFill>
            <a:blip r:embed="rId3"/>
            <a:stretch>
              <a:fillRect/>
            </a:stretch>
          </p:blipFill>
          <p:spPr>
            <a:xfrm>
              <a:off x="2344286" y="2761056"/>
              <a:ext cx="655422" cy="338280"/>
            </a:xfrm>
            <a:prstGeom prst="rect">
              <a:avLst/>
            </a:prstGeom>
          </p:spPr>
        </p:pic>
      </p:grpSp>
    </p:spTree>
    <p:extLst>
      <p:ext uri="{BB962C8B-B14F-4D97-AF65-F5344CB8AC3E}">
        <p14:creationId xmlns:p14="http://schemas.microsoft.com/office/powerpoint/2010/main" val="279209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136185" y="1293213"/>
            <a:ext cx="8864938" cy="3339189"/>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タイトル 5"/>
          <p:cNvSpPr>
            <a:spLocks noGrp="1"/>
          </p:cNvSpPr>
          <p:nvPr>
            <p:ph type="title"/>
          </p:nvPr>
        </p:nvSpPr>
        <p:spPr/>
        <p:txBody>
          <a:bodyPr>
            <a:normAutofit/>
          </a:bodyPr>
          <a:lstStyle/>
          <a:p>
            <a:r>
              <a:rPr lang="en-US" altLang="ja-JP"/>
              <a:t>Behavior according to the user authorization #3 of 5</a:t>
            </a:r>
            <a:endParaRPr lang="ja-JP" altLang="en-US"/>
          </a:p>
        </p:txBody>
      </p:sp>
      <p:sp>
        <p:nvSpPr>
          <p:cNvPr id="43" name="テキスト ボックス 42"/>
          <p:cNvSpPr txBox="1"/>
          <p:nvPr/>
        </p:nvSpPr>
        <p:spPr>
          <a:xfrm>
            <a:off x="457202" y="646703"/>
            <a:ext cx="5007293" cy="485415"/>
          </a:xfrm>
          <a:prstGeom prst="rect">
            <a:avLst/>
          </a:prstGeom>
          <a:noFill/>
        </p:spPr>
        <p:txBody>
          <a:bodyPr wrap="none" lIns="27000" tIns="27000" rIns="27000" bIns="27000" rtlCol="0">
            <a:spAutoFit/>
          </a:bodyPr>
          <a:lstStyle/>
          <a:p>
            <a:pPr marL="285750" indent="-285750" algn="l">
              <a:buFont typeface="Wingdings" panose="05000000000000000000" pitchFamily="2" charset="2"/>
              <a:buChar char="n"/>
            </a:pPr>
            <a:r>
              <a:rPr lang="en-US" altLang="ja-JP">
                <a:effectLst/>
                <a:latin typeface="Calibri" panose="020F0502020204030204" pitchFamily="34" charset="0"/>
                <a:cs typeface="Calibri" panose="020F0502020204030204" pitchFamily="34" charset="0"/>
              </a:rPr>
              <a:t>Group sequence display</a:t>
            </a:r>
            <a:endParaRPr lang="en-US" altLang="ja-JP" sz="160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pPr>
            <a:r>
              <a:rPr lang="en-US" altLang="ja-JP">
                <a:effectLst/>
                <a:latin typeface="Calibri" panose="020F0502020204030204" pitchFamily="34" charset="0"/>
                <a:ea typeface="游ゴシック" panose="020B0400000000000000" pitchFamily="50" charset="-128"/>
                <a:cs typeface="Calibri" panose="020F0502020204030204" pitchFamily="34" charset="0"/>
              </a:rPr>
              <a:t>The displayed images vary depending on the user authorization.</a:t>
            </a:r>
          </a:p>
        </p:txBody>
      </p:sp>
      <p:sp>
        <p:nvSpPr>
          <p:cNvPr id="3" name="テキスト ボックス 2"/>
          <p:cNvSpPr txBox="1"/>
          <p:nvPr/>
        </p:nvSpPr>
        <p:spPr>
          <a:xfrm>
            <a:off x="321662" y="1979319"/>
            <a:ext cx="3064762" cy="269971"/>
          </a:xfrm>
          <a:prstGeom prst="rect">
            <a:avLst/>
          </a:prstGeom>
          <a:noFill/>
        </p:spPr>
        <p:txBody>
          <a:bodyPr wrap="square" lIns="27000" tIns="27000" rIns="27000" bIns="27000" rtlCol="0">
            <a:spAutoFit/>
          </a:bodyPr>
          <a:lstStyle/>
          <a:p>
            <a:pPr marL="65485" indent="-65485"/>
            <a:r>
              <a:rPr lang="en-US" altLang="ja-JP">
                <a:effectLst/>
                <a:latin typeface="Calibri" panose="020F0502020204030204" pitchFamily="34" charset="0"/>
                <a:ea typeface="游ゴシック" panose="020B0400000000000000" pitchFamily="50" charset="-128"/>
                <a:cs typeface="Calibri" panose="020F0502020204030204" pitchFamily="34" charset="0"/>
              </a:rPr>
              <a:t>sequence setup</a:t>
            </a:r>
            <a:endParaRPr lang="ja-JP" altLang="en-US">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0" name="テキスト ボックス 19"/>
          <p:cNvSpPr txBox="1"/>
          <p:nvPr/>
        </p:nvSpPr>
        <p:spPr>
          <a:xfrm>
            <a:off x="3358949" y="1989570"/>
            <a:ext cx="1359225" cy="393082"/>
          </a:xfrm>
          <a:prstGeom prst="rect">
            <a:avLst/>
          </a:prstGeom>
          <a:noFill/>
        </p:spPr>
        <p:txBody>
          <a:bodyPr wrap="square" lIns="27000" tIns="27000" rIns="27000" bIns="27000" rtlCol="0">
            <a:spAutoFit/>
          </a:bodyPr>
          <a:lstStyle/>
          <a:p>
            <a:pPr marL="65485" indent="-65485"/>
            <a:r>
              <a:rPr lang="en-US" altLang="ja-JP" sz="1100">
                <a:effectLst/>
                <a:latin typeface="Calibri" panose="020F0502020204030204" pitchFamily="34" charset="0"/>
                <a:ea typeface="游ゴシック" panose="020B0400000000000000" pitchFamily="50" charset="-128"/>
                <a:cs typeface="Calibri" panose="020F0502020204030204" pitchFamily="34" charset="0"/>
              </a:rPr>
              <a:t>User with authorization</a:t>
            </a:r>
            <a:endParaRPr lang="ja-JP" altLang="en-US" sz="1100">
              <a:effectLst/>
              <a:latin typeface="Calibri" panose="020F0502020204030204" pitchFamily="34" charset="0"/>
              <a:ea typeface="游ゴシック" panose="020B0400000000000000" pitchFamily="50" charset="-128"/>
              <a:cs typeface="Calibri" panose="020F0502020204030204" pitchFamily="34" charset="0"/>
            </a:endParaRPr>
          </a:p>
        </p:txBody>
      </p:sp>
      <p:cxnSp>
        <p:nvCxnSpPr>
          <p:cNvPr id="25" name="直線矢印コネクタ 24"/>
          <p:cNvCxnSpPr/>
          <p:nvPr/>
        </p:nvCxnSpPr>
        <p:spPr>
          <a:xfrm>
            <a:off x="3455624" y="2427267"/>
            <a:ext cx="1244963"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4386263" y="4284640"/>
            <a:ext cx="4323044" cy="331526"/>
          </a:xfrm>
          <a:prstGeom prst="rect">
            <a:avLst/>
          </a:prstGeom>
          <a:noFill/>
        </p:spPr>
        <p:txBody>
          <a:bodyPr wrap="square" lIns="27000" tIns="27000" rIns="27000" bIns="27000" rtlCol="0">
            <a:spAutoFit/>
          </a:bodyPr>
          <a:lstStyle/>
          <a:p>
            <a:pPr marL="65485" indent="-65485"/>
            <a:r>
              <a:rPr lang="en-US" altLang="ja-JP" sz="900">
                <a:effectLst/>
                <a:latin typeface="Calibri" panose="020F0502020204030204" pitchFamily="34" charset="0"/>
                <a:ea typeface="游ゴシック" panose="020B0400000000000000" pitchFamily="50" charset="-128"/>
                <a:cs typeface="Calibri" panose="020F0502020204030204" pitchFamily="34" charset="0"/>
              </a:rPr>
              <a:t>*A notification will be displayed on the screen for the user encountering a black image because of not having the authorization.</a:t>
            </a:r>
            <a:endParaRPr lang="ja-JP" altLang="en-US" sz="900">
              <a:effectLst/>
              <a:latin typeface="Calibri" panose="020F0502020204030204" pitchFamily="34" charset="0"/>
              <a:ea typeface="游ゴシック" panose="020B0400000000000000" pitchFamily="50" charset="-128"/>
              <a:cs typeface="Calibri" panose="020F0502020204030204" pitchFamily="34" charset="0"/>
            </a:endParaRPr>
          </a:p>
        </p:txBody>
      </p:sp>
      <p:grpSp>
        <p:nvGrpSpPr>
          <p:cNvPr id="7" name="グループ化 6"/>
          <p:cNvGrpSpPr/>
          <p:nvPr/>
        </p:nvGrpSpPr>
        <p:grpSpPr>
          <a:xfrm>
            <a:off x="780008" y="2290483"/>
            <a:ext cx="2148071" cy="1164376"/>
            <a:chOff x="1391884" y="1697236"/>
            <a:chExt cx="1528479" cy="828522"/>
          </a:xfrm>
        </p:grpSpPr>
        <p:sp>
          <p:nvSpPr>
            <p:cNvPr id="10" name="正方形/長方形 9"/>
            <p:cNvSpPr/>
            <p:nvPr/>
          </p:nvSpPr>
          <p:spPr>
            <a:xfrm>
              <a:off x="2156124" y="1697236"/>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CH2</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(AI privacy guard)</a:t>
              </a:r>
              <a:endParaRPr lang="ja-JP" altLang="en-US"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正方形/長方形 11"/>
            <p:cNvSpPr/>
            <p:nvPr/>
          </p:nvSpPr>
          <p:spPr>
            <a:xfrm>
              <a:off x="2156124" y="2111497"/>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a:solidFill>
                    <a:schemeClr val="tx1"/>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900">
                  <a:solidFill>
                    <a:schemeClr val="tx1"/>
                  </a:solidFill>
                  <a:effectLst/>
                  <a:latin typeface="游ゴシック" panose="020B0400000000000000" pitchFamily="50" charset="-128"/>
                  <a:ea typeface="游ゴシック" panose="020B0400000000000000" pitchFamily="50" charset="-128"/>
                  <a:cs typeface="Meiryo UI" panose="020B0604030504040204" pitchFamily="50" charset="-128"/>
                </a:rPr>
                <a:t>S4150</a:t>
              </a:r>
            </a:p>
          </p:txBody>
        </p:sp>
        <p:sp>
          <p:nvSpPr>
            <p:cNvPr id="9" name="正方形/長方形 8"/>
            <p:cNvSpPr/>
            <p:nvPr/>
          </p:nvSpPr>
          <p:spPr>
            <a:xfrm>
              <a:off x="1391887" y="1697236"/>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CH1</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(Original)</a:t>
              </a:r>
              <a:endParaRPr lang="ja-JP" altLang="en-US"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1" name="正方形/長方形 10"/>
            <p:cNvSpPr/>
            <p:nvPr/>
          </p:nvSpPr>
          <p:spPr>
            <a:xfrm>
              <a:off x="1391884" y="2111497"/>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X1574L</a:t>
              </a:r>
            </a:p>
            <a:p>
              <a:pPr algn="ctr"/>
              <a:endPar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grpSp>
      <p:grpSp>
        <p:nvGrpSpPr>
          <p:cNvPr id="26" name="グループ化 25"/>
          <p:cNvGrpSpPr/>
          <p:nvPr/>
        </p:nvGrpSpPr>
        <p:grpSpPr>
          <a:xfrm>
            <a:off x="5390747" y="3031034"/>
            <a:ext cx="2148071" cy="1164376"/>
            <a:chOff x="1391884" y="1697236"/>
            <a:chExt cx="1528479" cy="828522"/>
          </a:xfrm>
        </p:grpSpPr>
        <p:sp>
          <p:nvSpPr>
            <p:cNvPr id="28" name="正方形/長方形 27"/>
            <p:cNvSpPr/>
            <p:nvPr/>
          </p:nvSpPr>
          <p:spPr>
            <a:xfrm>
              <a:off x="2156124" y="1697236"/>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CH2</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(AI privacy guard)</a:t>
              </a:r>
              <a:endParaRPr lang="ja-JP" altLang="en-US"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9" name="正方形/長方形 28"/>
            <p:cNvSpPr/>
            <p:nvPr/>
          </p:nvSpPr>
          <p:spPr>
            <a:xfrm>
              <a:off x="2156124" y="2111497"/>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a:solidFill>
                    <a:schemeClr val="tx1"/>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900">
                  <a:solidFill>
                    <a:schemeClr val="tx1"/>
                  </a:solidFill>
                  <a:effectLst/>
                  <a:latin typeface="游ゴシック" panose="020B0400000000000000" pitchFamily="50" charset="-128"/>
                  <a:ea typeface="游ゴシック" panose="020B0400000000000000" pitchFamily="50" charset="-128"/>
                  <a:cs typeface="Meiryo UI" panose="020B0604030504040204" pitchFamily="50" charset="-128"/>
                </a:rPr>
                <a:t>S4150</a:t>
              </a:r>
            </a:p>
          </p:txBody>
        </p:sp>
        <p:sp>
          <p:nvSpPr>
            <p:cNvPr id="31" name="正方形/長方形 30"/>
            <p:cNvSpPr/>
            <p:nvPr/>
          </p:nvSpPr>
          <p:spPr>
            <a:xfrm>
              <a:off x="1391887" y="1697236"/>
              <a:ext cx="764239" cy="414261"/>
            </a:xfrm>
            <a:prstGeom prst="rect">
              <a:avLst/>
            </a:prstGeom>
            <a:solidFill>
              <a:schemeClr val="tx2"/>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788" b="1">
                  <a:solidFill>
                    <a:schemeClr val="bg1"/>
                  </a:solidFill>
                  <a:effectLst/>
                  <a:latin typeface="游ゴシック" panose="020B0400000000000000" pitchFamily="50" charset="-128"/>
                  <a:ea typeface="游ゴシック" panose="020B0400000000000000" pitchFamily="50" charset="-128"/>
                  <a:cs typeface="Meiryo UI" panose="020B0604030504040204" pitchFamily="50" charset="-128"/>
                </a:rPr>
                <a:t>Black image</a:t>
              </a:r>
              <a:endParaRPr lang="ja-JP" altLang="en-US" sz="788" b="1">
                <a:solidFill>
                  <a:schemeClr val="bg1"/>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2" name="正方形/長方形 31"/>
            <p:cNvSpPr/>
            <p:nvPr/>
          </p:nvSpPr>
          <p:spPr>
            <a:xfrm>
              <a:off x="1391884" y="2111497"/>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X1574L</a:t>
              </a:r>
            </a:p>
            <a:p>
              <a:pPr algn="ctr"/>
              <a:r>
                <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(Stream2)</a:t>
              </a:r>
            </a:p>
          </p:txBody>
        </p:sp>
      </p:grpSp>
      <p:grpSp>
        <p:nvGrpSpPr>
          <p:cNvPr id="33" name="グループ化 32"/>
          <p:cNvGrpSpPr/>
          <p:nvPr/>
        </p:nvGrpSpPr>
        <p:grpSpPr>
          <a:xfrm>
            <a:off x="5390747" y="1532117"/>
            <a:ext cx="2148071" cy="1164376"/>
            <a:chOff x="1391884" y="1697236"/>
            <a:chExt cx="1528479" cy="828522"/>
          </a:xfrm>
        </p:grpSpPr>
        <p:sp>
          <p:nvSpPr>
            <p:cNvPr id="34" name="正方形/長方形 33"/>
            <p:cNvSpPr/>
            <p:nvPr/>
          </p:nvSpPr>
          <p:spPr>
            <a:xfrm>
              <a:off x="2156124" y="1697236"/>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CH2</a:t>
              </a:r>
            </a:p>
            <a:p>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(AI privacy guard)</a:t>
              </a:r>
              <a:endParaRPr lang="ja-JP" altLang="en-US"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5" name="正方形/長方形 34"/>
            <p:cNvSpPr/>
            <p:nvPr/>
          </p:nvSpPr>
          <p:spPr>
            <a:xfrm>
              <a:off x="2156124" y="2111497"/>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a:solidFill>
                    <a:schemeClr val="tx1"/>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900">
                  <a:solidFill>
                    <a:schemeClr val="tx1"/>
                  </a:solidFill>
                  <a:effectLst/>
                  <a:latin typeface="游ゴシック" panose="020B0400000000000000" pitchFamily="50" charset="-128"/>
                  <a:ea typeface="游ゴシック" panose="020B0400000000000000" pitchFamily="50" charset="-128"/>
                  <a:cs typeface="Meiryo UI" panose="020B0604030504040204" pitchFamily="50" charset="-128"/>
                </a:rPr>
                <a:t>S4150</a:t>
              </a:r>
            </a:p>
          </p:txBody>
        </p:sp>
        <p:sp>
          <p:nvSpPr>
            <p:cNvPr id="36" name="正方形/長方形 35"/>
            <p:cNvSpPr/>
            <p:nvPr/>
          </p:nvSpPr>
          <p:spPr>
            <a:xfrm>
              <a:off x="1391887" y="1697236"/>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NX400</a:t>
              </a:r>
            </a:p>
            <a:p>
              <a:pPr algn="ctr"/>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CH1</a:t>
              </a:r>
            </a:p>
            <a:p>
              <a:r>
                <a:rPr lang="en-US" altLang="ja-JP"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(Original)</a:t>
              </a:r>
              <a:endParaRPr lang="ja-JP" altLang="en-US" sz="788"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7" name="正方形/長方形 36"/>
            <p:cNvSpPr/>
            <p:nvPr/>
          </p:nvSpPr>
          <p:spPr>
            <a:xfrm>
              <a:off x="1391884" y="2111497"/>
              <a:ext cx="764239" cy="414261"/>
            </a:xfrm>
            <a:prstGeom prst="rect">
              <a:avLst/>
            </a:prstGeom>
            <a:solidFill>
              <a:srgbClr val="FFFFCC"/>
            </a:solidFill>
            <a:ln w="952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54000" tIns="27000" rIns="27000" bIns="27000" rtlCol="0" anchor="ctr" anchorCtr="0"/>
            <a:lstStyle/>
            <a:p>
              <a:pPr algn="ctr"/>
              <a:r>
                <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X1574L</a:t>
              </a:r>
            </a:p>
            <a:p>
              <a:pPr algn="ctr"/>
              <a:r>
                <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(Original</a:t>
              </a:r>
            </a:p>
            <a:p>
              <a:pPr algn="ctr"/>
              <a:r>
                <a:rPr lang="en-US" altLang="ja-JP" sz="900" b="1">
                  <a:solidFill>
                    <a:srgbClr val="C00000"/>
                  </a:solidFill>
                  <a:effectLst/>
                  <a:latin typeface="游ゴシック" panose="020B0400000000000000" pitchFamily="50" charset="-128"/>
                  <a:ea typeface="游ゴシック" panose="020B0400000000000000" pitchFamily="50" charset="-128"/>
                  <a:cs typeface="Meiryo UI" panose="020B0604030504040204" pitchFamily="50" charset="-128"/>
                </a:rPr>
                <a:t>Stream1)</a:t>
              </a:r>
            </a:p>
          </p:txBody>
        </p:sp>
      </p:grpSp>
      <p:cxnSp>
        <p:nvCxnSpPr>
          <p:cNvPr id="38" name="直線矢印コネクタ 37"/>
          <p:cNvCxnSpPr/>
          <p:nvPr/>
        </p:nvCxnSpPr>
        <p:spPr>
          <a:xfrm>
            <a:off x="3455622" y="3322128"/>
            <a:ext cx="1244963"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3358949" y="3343452"/>
            <a:ext cx="1359225" cy="393082"/>
          </a:xfrm>
          <a:prstGeom prst="rect">
            <a:avLst/>
          </a:prstGeom>
          <a:noFill/>
        </p:spPr>
        <p:txBody>
          <a:bodyPr wrap="square" lIns="27000" tIns="27000" rIns="27000" bIns="27000" rtlCol="0">
            <a:spAutoFit/>
          </a:bodyPr>
          <a:lstStyle/>
          <a:p>
            <a:pPr marL="65485" indent="-65485"/>
            <a:r>
              <a:rPr lang="en-US" altLang="ja-JP" sz="1100">
                <a:effectLst/>
                <a:latin typeface="Calibri" panose="020F0502020204030204" pitchFamily="34" charset="0"/>
                <a:ea typeface="游ゴシック" panose="020B0400000000000000" pitchFamily="50" charset="-128"/>
                <a:cs typeface="Calibri" panose="020F0502020204030204" pitchFamily="34" charset="0"/>
              </a:rPr>
              <a:t>User without authorization</a:t>
            </a:r>
            <a:endParaRPr lang="ja-JP" altLang="en-US" sz="1100">
              <a:effectLst/>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410126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a:t>Behavior according to the user authorization #4 of 5</a:t>
            </a:r>
            <a:endParaRPr lang="ja-JP" altLang="en-US" dirty="0"/>
          </a:p>
        </p:txBody>
      </p:sp>
      <p:sp>
        <p:nvSpPr>
          <p:cNvPr id="43" name="テキスト ボックス 42"/>
          <p:cNvSpPr txBox="1"/>
          <p:nvPr/>
        </p:nvSpPr>
        <p:spPr>
          <a:xfrm>
            <a:off x="218801" y="529810"/>
            <a:ext cx="6344134" cy="516192"/>
          </a:xfrm>
          <a:prstGeom prst="rect">
            <a:avLst/>
          </a:prstGeom>
          <a:noFill/>
        </p:spPr>
        <p:txBody>
          <a:bodyPr wrap="none" lIns="27000" tIns="27000" rIns="27000" bIns="27000" rtlCol="0">
            <a:spAutoFit/>
          </a:bodyPr>
          <a:lstStyle/>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panose="020B0400000000000000" pitchFamily="50" charset="-128"/>
                <a:cs typeface="Calibri" panose="020F0502020204030204" pitchFamily="34" charset="0"/>
              </a:rPr>
              <a:t>Live display and playback of recorded images after the alarm occurrence</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displayed image varies depending on the user authorization.</a:t>
            </a:r>
          </a:p>
        </p:txBody>
      </p:sp>
      <p:graphicFrame>
        <p:nvGraphicFramePr>
          <p:cNvPr id="13" name="表 12"/>
          <p:cNvGraphicFramePr>
            <a:graphicFrameLocks noGrp="1"/>
          </p:cNvGraphicFramePr>
          <p:nvPr>
            <p:extLst>
              <p:ext uri="{D42A27DB-BD31-4B8C-83A1-F6EECF244321}">
                <p14:modId xmlns:p14="http://schemas.microsoft.com/office/powerpoint/2010/main" val="1466862409"/>
              </p:ext>
            </p:extLst>
          </p:nvPr>
        </p:nvGraphicFramePr>
        <p:xfrm>
          <a:off x="180413" y="3564512"/>
          <a:ext cx="8725613" cy="1078711"/>
        </p:xfrm>
        <a:graphic>
          <a:graphicData uri="http://schemas.openxmlformats.org/drawingml/2006/table">
            <a:tbl>
              <a:tblPr firstRow="1" bandRow="1">
                <a:tableStyleId>{5C22544A-7EE6-4342-B048-85BDC9FD1C3A}</a:tableStyleId>
              </a:tblPr>
              <a:tblGrid>
                <a:gridCol w="3522333">
                  <a:extLst>
                    <a:ext uri="{9D8B030D-6E8A-4147-A177-3AD203B41FA5}">
                      <a16:colId xmlns:a16="http://schemas.microsoft.com/office/drawing/2014/main" val="3734076791"/>
                    </a:ext>
                  </a:extLst>
                </a:gridCol>
                <a:gridCol w="2788691">
                  <a:extLst>
                    <a:ext uri="{9D8B030D-6E8A-4147-A177-3AD203B41FA5}">
                      <a16:colId xmlns:a16="http://schemas.microsoft.com/office/drawing/2014/main" val="2239938874"/>
                    </a:ext>
                  </a:extLst>
                </a:gridCol>
                <a:gridCol w="2414589">
                  <a:extLst>
                    <a:ext uri="{9D8B030D-6E8A-4147-A177-3AD203B41FA5}">
                      <a16:colId xmlns:a16="http://schemas.microsoft.com/office/drawing/2014/main" val="1292588490"/>
                    </a:ext>
                  </a:extLst>
                </a:gridCol>
              </a:tblGrid>
              <a:tr h="270991">
                <a:tc>
                  <a:txBody>
                    <a:bodyPr/>
                    <a:lstStyle/>
                    <a:p>
                      <a:pPr algn="ctr"/>
                      <a:r>
                        <a:rPr kumimoji="1" lang="en-US" altLang="ja-JP" sz="1100" b="0" dirty="0">
                          <a:latin typeface="Calibri"/>
                          <a:ea typeface="游ゴシック"/>
                          <a:cs typeface="Calibri"/>
                        </a:rPr>
                        <a:t>Case</a:t>
                      </a:r>
                      <a:endParaRPr kumimoji="1" lang="ja-JP" altLang="en-US" sz="1100" b="0" dirty="0">
                        <a:latin typeface="Calibri"/>
                        <a:ea typeface="游ゴシック"/>
                        <a:cs typeface="Calibri"/>
                      </a:endParaRPr>
                    </a:p>
                  </a:txBody>
                  <a:tcPr marL="68580" marR="68580" marT="34290" marB="34290" anchor="ctr"/>
                </a:tc>
                <a:tc>
                  <a:txBody>
                    <a:bodyPr/>
                    <a:lstStyle/>
                    <a:p>
                      <a:pPr algn="ctr"/>
                      <a:r>
                        <a:rPr kumimoji="1" lang="en-US" altLang="ja-JP" sz="1100" b="0" dirty="0">
                          <a:latin typeface="Calibri"/>
                          <a:ea typeface="游ゴシック"/>
                          <a:cs typeface="Calibri"/>
                        </a:rPr>
                        <a:t>User without authorization</a:t>
                      </a:r>
                      <a:endParaRPr kumimoji="1" lang="ja-JP" altLang="en-US" sz="1100" b="0" dirty="0">
                        <a:latin typeface="Calibri"/>
                        <a:ea typeface="游ゴシック"/>
                        <a:cs typeface="Calibri"/>
                      </a:endParaRPr>
                    </a:p>
                  </a:txBody>
                  <a:tcPr marL="68580" marR="68580" marT="34290" marB="34290" anchor="ctr"/>
                </a:tc>
                <a:tc>
                  <a:txBody>
                    <a:bodyPr/>
                    <a:lstStyle/>
                    <a:p>
                      <a:pPr algn="ctr"/>
                      <a:r>
                        <a:rPr kumimoji="1" lang="en-US" altLang="ja-JP" sz="1100" b="0" dirty="0">
                          <a:latin typeface="Calibri"/>
                          <a:ea typeface="游ゴシック"/>
                          <a:cs typeface="Calibri"/>
                        </a:rPr>
                        <a:t>User with authorization</a:t>
                      </a:r>
                      <a:endParaRPr kumimoji="1" lang="ja-JP" altLang="en-US" sz="1100" b="0" dirty="0">
                        <a:latin typeface="Calibri"/>
                        <a:ea typeface="游ゴシック"/>
                        <a:cs typeface="Calibri"/>
                      </a:endParaRPr>
                    </a:p>
                  </a:txBody>
                  <a:tcPr marL="68580" marR="68580" marT="34290" marB="34290" anchor="ctr"/>
                </a:tc>
                <a:extLst>
                  <a:ext uri="{0D108BD9-81ED-4DB2-BD59-A6C34878D82A}">
                    <a16:rowId xmlns:a16="http://schemas.microsoft.com/office/drawing/2014/main" val="3339193859"/>
                  </a:ext>
                </a:extLst>
              </a:tr>
              <a:tr h="360719">
                <a:tc>
                  <a:txBody>
                    <a:bodyPr/>
                    <a:lstStyle/>
                    <a:p>
                      <a:pPr algn="ctr"/>
                      <a:r>
                        <a:rPr kumimoji="1" lang="en-US" altLang="ja-JP" sz="1100" b="0" dirty="0">
                          <a:latin typeface="Calibri"/>
                          <a:ea typeface="游ゴシック"/>
                          <a:cs typeface="Calibri"/>
                        </a:rPr>
                        <a:t>Receive an alarm notification from</a:t>
                      </a:r>
                      <a:r>
                        <a:rPr kumimoji="1" lang="en-US" altLang="ja-JP" sz="1100" b="0" baseline="0" dirty="0">
                          <a:latin typeface="Calibri"/>
                          <a:ea typeface="游ゴシック"/>
                          <a:cs typeface="Calibri"/>
                        </a:rPr>
                        <a:t> the camera</a:t>
                      </a:r>
                      <a:r>
                        <a:rPr lang="en-US" altLang="ja-JP" sz="1100" b="0" baseline="0" dirty="0">
                          <a:latin typeface="Calibri"/>
                          <a:ea typeface="游ゴシック"/>
                          <a:cs typeface="Calibri"/>
                        </a:rPr>
                        <a:t> under the Recorder</a:t>
                      </a:r>
                      <a:endParaRPr kumimoji="1" lang="en-US" altLang="ja-JP" sz="1100" b="0" baseline="0" dirty="0">
                        <a:latin typeface="Calibri"/>
                        <a:ea typeface="游ゴシック"/>
                        <a:cs typeface="Calibri"/>
                      </a:endParaRPr>
                    </a:p>
                  </a:txBody>
                  <a:tcPr marL="68580" marR="68580" marT="34290" marB="34290" anchor="ctr"/>
                </a:tc>
                <a:tc>
                  <a:txBody>
                    <a:bodyPr/>
                    <a:lstStyle/>
                    <a:p>
                      <a:pPr algn="ctr"/>
                      <a:r>
                        <a:rPr kumimoji="1" lang="en-US" altLang="ja-JP" sz="1100" b="0" dirty="0">
                          <a:latin typeface="Calibri"/>
                          <a:ea typeface="游ゴシック"/>
                          <a:cs typeface="Calibri"/>
                        </a:rPr>
                        <a:t>AI privacy guard image (CH2)</a:t>
                      </a:r>
                      <a:endParaRPr kumimoji="1" lang="ja-JP" altLang="en-US" sz="1100" b="0" dirty="0">
                        <a:latin typeface="Calibri"/>
                        <a:ea typeface="游ゴシック"/>
                        <a:cs typeface="Calibri"/>
                      </a:endParaRPr>
                    </a:p>
                  </a:txBody>
                  <a:tcPr marL="68580" marR="68580" marT="34290" marB="34290" anchor="ctr"/>
                </a:tc>
                <a:tc>
                  <a:txBody>
                    <a:bodyPr/>
                    <a:lstStyle/>
                    <a:p>
                      <a:pPr algn="ctr"/>
                      <a:r>
                        <a:rPr kumimoji="1" lang="en-US" altLang="ja-JP" sz="1100" b="0" dirty="0">
                          <a:latin typeface="Calibri"/>
                          <a:ea typeface="游ゴシック"/>
                          <a:cs typeface="Calibri"/>
                        </a:rPr>
                        <a:t>Original image (CH1)</a:t>
                      </a:r>
                      <a:endParaRPr kumimoji="1" lang="ja-JP" altLang="en-US" sz="1100" b="0" dirty="0">
                        <a:latin typeface="Calibri"/>
                        <a:ea typeface="游ゴシック"/>
                        <a:cs typeface="Calibri"/>
                      </a:endParaRPr>
                    </a:p>
                  </a:txBody>
                  <a:tcPr marL="68580" marR="68580" marT="34290" marB="34290" anchor="ctr"/>
                </a:tc>
                <a:extLst>
                  <a:ext uri="{0D108BD9-81ED-4DB2-BD59-A6C34878D82A}">
                    <a16:rowId xmlns:a16="http://schemas.microsoft.com/office/drawing/2014/main" val="3519376152"/>
                  </a:ext>
                </a:extLst>
              </a:tr>
              <a:tr h="375560">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lang="en-US" altLang="ja-JP" sz="1100" dirty="0">
                          <a:effectLst/>
                          <a:latin typeface="Calibri"/>
                          <a:ea typeface="游ゴシック"/>
                          <a:cs typeface="Calibri"/>
                        </a:rPr>
                        <a:t>Receive an alarm notification from</a:t>
                      </a:r>
                      <a:r>
                        <a:rPr lang="en-US" altLang="ja-JP" sz="1100" baseline="0" dirty="0">
                          <a:effectLst/>
                          <a:latin typeface="Calibri"/>
                          <a:ea typeface="游ゴシック"/>
                          <a:cs typeface="Calibri"/>
                        </a:rPr>
                        <a:t> the camera registered directly in WV-ASM300</a:t>
                      </a:r>
                      <a:endParaRPr kumimoji="1" lang="ja-JP" altLang="en-US" sz="1100" b="0" dirty="0">
                        <a:latin typeface="Calibri"/>
                        <a:ea typeface="游ゴシック"/>
                        <a:cs typeface="Calibri"/>
                      </a:endParaRPr>
                    </a:p>
                  </a:txBody>
                  <a:tcPr marL="68580" marR="68580" marT="34290" marB="34290" anchor="ctr"/>
                </a:tc>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100" b="0" dirty="0">
                          <a:latin typeface="Calibri"/>
                          <a:ea typeface="游ゴシック"/>
                          <a:cs typeface="Calibri"/>
                        </a:rPr>
                        <a:t>AI privacy guard image (Stream</a:t>
                      </a:r>
                      <a:r>
                        <a:rPr kumimoji="1" lang="en-US" altLang="ja-JP" sz="1100" b="0" baseline="0" dirty="0">
                          <a:latin typeface="Calibri"/>
                          <a:ea typeface="游ゴシック"/>
                          <a:cs typeface="Calibri"/>
                        </a:rPr>
                        <a:t> </a:t>
                      </a:r>
                      <a:r>
                        <a:rPr kumimoji="1" lang="en-US" altLang="ja-JP" sz="1100" b="0" dirty="0">
                          <a:latin typeface="Calibri"/>
                          <a:ea typeface="游ゴシック"/>
                          <a:cs typeface="Calibri"/>
                        </a:rPr>
                        <a:t>2)</a:t>
                      </a:r>
                      <a:endParaRPr kumimoji="1" lang="ja-JP" altLang="en-US" sz="1100" b="0" dirty="0">
                        <a:latin typeface="Calibri"/>
                        <a:ea typeface="游ゴシック"/>
                        <a:cs typeface="Calibri"/>
                      </a:endParaRPr>
                    </a:p>
                  </a:txBody>
                  <a:tcPr marL="68580" marR="68580" marT="34290" marB="34290" anchor="ctr"/>
                </a:tc>
                <a:tc>
                  <a:txBody>
                    <a:bodyPr/>
                    <a:lstStyle/>
                    <a:p>
                      <a:pPr algn="ctr"/>
                      <a:r>
                        <a:rPr kumimoji="1" lang="en-US" altLang="ja-JP" sz="1100" b="0" dirty="0">
                          <a:latin typeface="Calibri"/>
                          <a:ea typeface="游ゴシック"/>
                          <a:cs typeface="Calibri"/>
                        </a:rPr>
                        <a:t>Original image </a:t>
                      </a:r>
                      <a:r>
                        <a:rPr lang="en-US" altLang="ja-JP" sz="1100" dirty="0">
                          <a:effectLst/>
                          <a:latin typeface="Calibri"/>
                          <a:ea typeface="游ゴシック"/>
                          <a:cs typeface="Calibri"/>
                        </a:rPr>
                        <a:t>(Stream 1)</a:t>
                      </a:r>
                      <a:endParaRPr kumimoji="1" lang="ja-JP" altLang="en-US" sz="1100" b="0" dirty="0">
                        <a:latin typeface="Calibri"/>
                        <a:ea typeface="游ゴシック"/>
                        <a:cs typeface="Calibri"/>
                      </a:endParaRPr>
                    </a:p>
                  </a:txBody>
                  <a:tcPr marL="68580" marR="68580" marT="34290" marB="34290" anchor="ctr"/>
                </a:tc>
                <a:extLst>
                  <a:ext uri="{0D108BD9-81ED-4DB2-BD59-A6C34878D82A}">
                    <a16:rowId xmlns:a16="http://schemas.microsoft.com/office/drawing/2014/main" val="1524523439"/>
                  </a:ext>
                </a:extLst>
              </a:tr>
            </a:tbl>
          </a:graphicData>
        </a:graphic>
      </p:graphicFrame>
      <p:sp>
        <p:nvSpPr>
          <p:cNvPr id="24" name="正方形/長方形 23"/>
          <p:cNvSpPr/>
          <p:nvPr/>
        </p:nvSpPr>
        <p:spPr>
          <a:xfrm>
            <a:off x="126196" y="1248069"/>
            <a:ext cx="8910648" cy="2018024"/>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楕円 24"/>
          <p:cNvSpPr/>
          <p:nvPr/>
        </p:nvSpPr>
        <p:spPr>
          <a:xfrm>
            <a:off x="7635743" y="1644134"/>
            <a:ext cx="1334783" cy="1360426"/>
          </a:xfrm>
          <a:prstGeom prst="ellipse">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7" name="楕円 26"/>
          <p:cNvSpPr/>
          <p:nvPr/>
        </p:nvSpPr>
        <p:spPr>
          <a:xfrm>
            <a:off x="3950215" y="1536072"/>
            <a:ext cx="1351061" cy="817078"/>
          </a:xfrm>
          <a:prstGeom prst="ellipse">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8" name="楕円 27"/>
          <p:cNvSpPr/>
          <p:nvPr/>
        </p:nvSpPr>
        <p:spPr>
          <a:xfrm>
            <a:off x="202395" y="1650328"/>
            <a:ext cx="1334783" cy="1360426"/>
          </a:xfrm>
          <a:prstGeom prst="ellipse">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32" name="Picture 3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24032" y="1728344"/>
            <a:ext cx="973589" cy="2977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直線矢印コネクタ 33"/>
          <p:cNvCxnSpPr/>
          <p:nvPr/>
        </p:nvCxnSpPr>
        <p:spPr>
          <a:xfrm>
            <a:off x="1608548" y="1694059"/>
            <a:ext cx="2340000"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5307164" y="1694059"/>
            <a:ext cx="2340000" cy="0"/>
          </a:xfrm>
          <a:prstGeom prst="straightConnector1">
            <a:avLst/>
          </a:prstGeom>
          <a:ln w="19050">
            <a:solidFill>
              <a:schemeClr val="accent4"/>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1608547" y="1802059"/>
            <a:ext cx="2340000"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26196" y="2506662"/>
            <a:ext cx="1453495" cy="430887"/>
          </a:xfrm>
          <a:prstGeom prst="rect">
            <a:avLst/>
          </a:prstGeom>
          <a:noFill/>
        </p:spPr>
        <p:txBody>
          <a:bodyPr wrap="square" rtlCol="0">
            <a:spAutoFit/>
          </a:bodyPr>
          <a:lstStyle/>
          <a:p>
            <a:pPr defTabSz="685800" fontAlgn="auto">
              <a:spcBef>
                <a:spcPts val="0"/>
              </a:spcBef>
              <a:spcAft>
                <a:spcPts val="0"/>
              </a:spcAft>
              <a:defRPr/>
            </a:pPr>
            <a:r>
              <a:rPr lang="en-US" altLang="ja-JP" sz="1100"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rPr>
              <a:t>Cameras with AI privacy guard</a:t>
            </a:r>
            <a:endParaRPr lang="ja-JP" altLang="en-US" sz="1100" dirty="0">
              <a:solidFill>
                <a:schemeClr val="bg2"/>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54" name="テキスト ボックス 53"/>
          <p:cNvSpPr txBox="1"/>
          <p:nvPr/>
        </p:nvSpPr>
        <p:spPr>
          <a:xfrm>
            <a:off x="7803355" y="2576031"/>
            <a:ext cx="1021116" cy="261610"/>
          </a:xfrm>
          <a:prstGeom prst="rect">
            <a:avLst/>
          </a:prstGeom>
          <a:noFill/>
        </p:spPr>
        <p:txBody>
          <a:bodyPr wrap="square" rtlCol="0">
            <a:spAutoFit/>
          </a:bodyPr>
          <a:lstStyle/>
          <a:p>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ASM300</a:t>
            </a:r>
          </a:p>
        </p:txBody>
      </p:sp>
      <p:grpSp>
        <p:nvGrpSpPr>
          <p:cNvPr id="55" name="グループ化 64"/>
          <p:cNvGrpSpPr>
            <a:grpSpLocks/>
          </p:cNvGrpSpPr>
          <p:nvPr/>
        </p:nvGrpSpPr>
        <p:grpSpPr bwMode="auto">
          <a:xfrm>
            <a:off x="7878740" y="1947939"/>
            <a:ext cx="870347" cy="534591"/>
            <a:chOff x="567539" y="873727"/>
            <a:chExt cx="4148478" cy="3525867"/>
          </a:xfrm>
        </p:grpSpPr>
        <p:pic>
          <p:nvPicPr>
            <p:cNvPr id="67" name="Picture 31"/>
            <p:cNvPicPr preferRelativeResize="0">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39" y="873727"/>
              <a:ext cx="4148478" cy="35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86" y="1134269"/>
              <a:ext cx="38100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8" name="直線矢印コネクタ 57"/>
          <p:cNvCxnSpPr/>
          <p:nvPr/>
        </p:nvCxnSpPr>
        <p:spPr>
          <a:xfrm>
            <a:off x="5307164" y="1802059"/>
            <a:ext cx="2340000" cy="0"/>
          </a:xfrm>
          <a:prstGeom prst="straightConnector1">
            <a:avLst/>
          </a:prstGeom>
          <a:ln w="19050">
            <a:solidFill>
              <a:schemeClr val="accent4"/>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657350" y="2142532"/>
            <a:ext cx="2273636" cy="325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2151471" y="2142517"/>
            <a:ext cx="1258837" cy="230832"/>
          </a:xfrm>
          <a:prstGeom prst="rect">
            <a:avLst/>
          </a:prstGeom>
          <a:noFill/>
        </p:spPr>
        <p:txBody>
          <a:bodyPr wrap="square" rtlCol="0">
            <a:spAutoFit/>
          </a:bodyPr>
          <a:lstStyle/>
          <a:p>
            <a:r>
              <a:rPr lang="en-US" altLang="ja-JP" sz="900" b="1" dirty="0">
                <a:solidFill>
                  <a:srgbClr val="FF0000"/>
                </a:solidFill>
                <a:effectLst/>
                <a:latin typeface="Calibri" panose="020F0502020204030204" pitchFamily="34" charset="0"/>
                <a:ea typeface="游ゴシック" panose="020B0400000000000000" pitchFamily="50" charset="-128"/>
                <a:cs typeface="Calibri" panose="020F0502020204030204" pitchFamily="34" charset="0"/>
              </a:rPr>
              <a:t>Alarm notification</a:t>
            </a:r>
            <a:endParaRPr lang="ja-JP" altLang="en-US" sz="900" b="1" dirty="0">
              <a:solidFill>
                <a:srgbClr val="FF0000"/>
              </a:solidFill>
              <a:effectLst/>
              <a:latin typeface="Calibri" panose="020F0502020204030204" pitchFamily="34" charset="0"/>
              <a:ea typeface="游ゴシック" panose="020B0400000000000000" pitchFamily="50" charset="-128"/>
              <a:cs typeface="Calibri" panose="020F0502020204030204" pitchFamily="34" charset="0"/>
            </a:endParaRPr>
          </a:p>
        </p:txBody>
      </p:sp>
      <p:cxnSp>
        <p:nvCxnSpPr>
          <p:cNvPr id="100" name="直線矢印コネクタ 99"/>
          <p:cNvCxnSpPr/>
          <p:nvPr/>
        </p:nvCxnSpPr>
        <p:spPr>
          <a:xfrm>
            <a:off x="5322089" y="2139273"/>
            <a:ext cx="2273636" cy="325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1" name="テキスト ボックス 100"/>
          <p:cNvSpPr txBox="1"/>
          <p:nvPr/>
        </p:nvSpPr>
        <p:spPr>
          <a:xfrm>
            <a:off x="5805126" y="2141665"/>
            <a:ext cx="1200074" cy="230832"/>
          </a:xfrm>
          <a:prstGeom prst="rect">
            <a:avLst/>
          </a:prstGeom>
          <a:noFill/>
        </p:spPr>
        <p:txBody>
          <a:bodyPr wrap="square" rtlCol="0">
            <a:spAutoFit/>
          </a:bodyPr>
          <a:lstStyle/>
          <a:p>
            <a:r>
              <a:rPr lang="en-US" altLang="ja-JP" sz="900" b="1" dirty="0">
                <a:solidFill>
                  <a:srgbClr val="FF0000"/>
                </a:solidFill>
                <a:effectLst/>
                <a:latin typeface="Calibri" panose="020F0502020204030204" pitchFamily="34" charset="0"/>
                <a:ea typeface="游ゴシック" panose="020B0400000000000000" pitchFamily="50" charset="-128"/>
                <a:cs typeface="Calibri" panose="020F0502020204030204" pitchFamily="34" charset="0"/>
              </a:rPr>
              <a:t>Alarm notification</a:t>
            </a:r>
            <a:endParaRPr lang="ja-JP" altLang="en-US" sz="900" b="1" dirty="0">
              <a:solidFill>
                <a:srgbClr val="FF0000"/>
              </a:solidFill>
              <a:effectLst/>
              <a:latin typeface="Calibri" panose="020F0502020204030204" pitchFamily="34" charset="0"/>
              <a:ea typeface="游ゴシック" panose="020B0400000000000000" pitchFamily="50" charset="-128"/>
              <a:cs typeface="Calibri" panose="020F0502020204030204" pitchFamily="34" charset="0"/>
            </a:endParaRPr>
          </a:p>
        </p:txBody>
      </p:sp>
      <p:cxnSp>
        <p:nvCxnSpPr>
          <p:cNvPr id="104" name="直線矢印コネクタ 103"/>
          <p:cNvCxnSpPr/>
          <p:nvPr/>
        </p:nvCxnSpPr>
        <p:spPr>
          <a:xfrm>
            <a:off x="1569679" y="2720036"/>
            <a:ext cx="6038616"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1569678" y="2799460"/>
            <a:ext cx="6038617" cy="0"/>
          </a:xfrm>
          <a:prstGeom prst="straightConnector1">
            <a:avLst/>
          </a:prstGeom>
          <a:ln w="19050">
            <a:solidFill>
              <a:srgbClr val="33CC33"/>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569678" y="3041379"/>
            <a:ext cx="6047303"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1634041" y="1435349"/>
            <a:ext cx="1957559" cy="2308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Original image (Stream1)</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42" name="テキスト ボックス 41"/>
          <p:cNvSpPr txBox="1"/>
          <p:nvPr/>
        </p:nvSpPr>
        <p:spPr>
          <a:xfrm>
            <a:off x="1460627" y="2787066"/>
            <a:ext cx="2400410" cy="2308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AI privacy guard image (Stream2)</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45" name="テキスト ボックス 44"/>
          <p:cNvSpPr txBox="1"/>
          <p:nvPr/>
        </p:nvSpPr>
        <p:spPr>
          <a:xfrm>
            <a:off x="1657654" y="2505337"/>
            <a:ext cx="1957559" cy="2308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Original image (Stream1)</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47" name="テキスト ボックス 46"/>
          <p:cNvSpPr txBox="1"/>
          <p:nvPr/>
        </p:nvSpPr>
        <p:spPr>
          <a:xfrm>
            <a:off x="1519168" y="1830699"/>
            <a:ext cx="2400410" cy="2308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AI privacy guard image (Stream2)</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49" name="テキスト ボックス 48"/>
          <p:cNvSpPr txBox="1"/>
          <p:nvPr/>
        </p:nvSpPr>
        <p:spPr>
          <a:xfrm>
            <a:off x="5489125" y="1296849"/>
            <a:ext cx="1892828" cy="3693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Original image</a:t>
            </a:r>
          </a:p>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(Camera: ex.CH1)</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50" name="テキスト ボックス 49"/>
          <p:cNvSpPr txBox="1"/>
          <p:nvPr/>
        </p:nvSpPr>
        <p:spPr>
          <a:xfrm>
            <a:off x="5162613" y="1794640"/>
            <a:ext cx="2777495" cy="369332"/>
          </a:xfrm>
          <a:prstGeom prst="rect">
            <a:avLst/>
          </a:prstGeom>
          <a:noFill/>
        </p:spPr>
        <p:txBody>
          <a:bodyPr wrap="square" rtlCol="0">
            <a:spAutoFit/>
          </a:bodyPr>
          <a:lstStyle/>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AI privacy guard image</a:t>
            </a:r>
          </a:p>
          <a:p>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AI </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privacy guard camera: </a:t>
            </a:r>
            <a:r>
              <a:rPr lang="en-US" altLang="ja-JP" sz="900" dirty="0" smtClean="0">
                <a:effectLst/>
                <a:latin typeface="Calibri" panose="020F0502020204030204" pitchFamily="34" charset="0"/>
                <a:ea typeface="游ゴシック" panose="020B0400000000000000" pitchFamily="50" charset="-128"/>
                <a:cs typeface="Calibri" panose="020F0502020204030204" pitchFamily="34" charset="0"/>
              </a:rPr>
              <a:t>ex.CH2</a:t>
            </a:r>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51" name="テキスト ボックス 50"/>
          <p:cNvSpPr txBox="1"/>
          <p:nvPr/>
        </p:nvSpPr>
        <p:spPr>
          <a:xfrm>
            <a:off x="3703743" y="1288410"/>
            <a:ext cx="1844004" cy="331526"/>
          </a:xfrm>
          <a:prstGeom prst="rect">
            <a:avLst/>
          </a:prstGeom>
          <a:noFill/>
        </p:spPr>
        <p:txBody>
          <a:bodyPr wrap="square" lIns="27000" tIns="27000" rIns="27000" bIns="27000" rtlCol="0">
            <a:spAutoFit/>
          </a:bodyPr>
          <a:lstStyle/>
          <a:p>
            <a:pPr marL="65485" indent="-65485"/>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Camera linkage</a:t>
            </a:r>
          </a:p>
          <a:p>
            <a:pPr marL="65485" indent="-65485"/>
            <a:r>
              <a:rPr lang="en-US" altLang="ja-JP" sz="900" dirty="0">
                <a:effectLst/>
                <a:latin typeface="Calibri" panose="020F0502020204030204" pitchFamily="34" charset="0"/>
                <a:ea typeface="游ゴシック" panose="020B0400000000000000" pitchFamily="50" charset="-128"/>
                <a:cs typeface="Calibri" panose="020F0502020204030204" pitchFamily="34" charset="0"/>
              </a:rPr>
              <a:t>Original / AI privacy guard</a:t>
            </a:r>
            <a:endParaRPr lang="ja-JP" altLang="en-US" sz="9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52" name="テキスト ボックス 51"/>
          <p:cNvSpPr txBox="1"/>
          <p:nvPr/>
        </p:nvSpPr>
        <p:spPr>
          <a:xfrm>
            <a:off x="4083679" y="2063763"/>
            <a:ext cx="1021116" cy="261610"/>
          </a:xfrm>
          <a:prstGeom prst="rect">
            <a:avLst/>
          </a:prstGeom>
          <a:noFill/>
        </p:spPr>
        <p:txBody>
          <a:bodyPr wrap="square" rtlCol="0">
            <a:spAutoFit/>
          </a:bodyPr>
          <a:lstStyle/>
          <a:p>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Recorder</a:t>
            </a:r>
          </a:p>
        </p:txBody>
      </p:sp>
      <p:sp>
        <p:nvSpPr>
          <p:cNvPr id="56" name="テキスト ボックス 55"/>
          <p:cNvSpPr txBox="1"/>
          <p:nvPr/>
        </p:nvSpPr>
        <p:spPr>
          <a:xfrm>
            <a:off x="3981483" y="3033240"/>
            <a:ext cx="1200074" cy="230832"/>
          </a:xfrm>
          <a:prstGeom prst="rect">
            <a:avLst/>
          </a:prstGeom>
          <a:noFill/>
        </p:spPr>
        <p:txBody>
          <a:bodyPr wrap="square" rtlCol="0">
            <a:spAutoFit/>
          </a:bodyPr>
          <a:lstStyle/>
          <a:p>
            <a:r>
              <a:rPr lang="en-US" altLang="ja-JP" sz="900" b="1" dirty="0">
                <a:solidFill>
                  <a:srgbClr val="FF0000"/>
                </a:solidFill>
                <a:effectLst/>
                <a:latin typeface="Calibri" panose="020F0502020204030204" pitchFamily="34" charset="0"/>
                <a:ea typeface="游ゴシック" panose="020B0400000000000000" pitchFamily="50" charset="-128"/>
                <a:cs typeface="Calibri" panose="020F0502020204030204" pitchFamily="34" charset="0"/>
              </a:rPr>
              <a:t>Alarm notification</a:t>
            </a:r>
            <a:endParaRPr lang="ja-JP" altLang="en-US" sz="900" b="1" dirty="0">
              <a:solidFill>
                <a:srgbClr val="FF0000"/>
              </a:solidFill>
              <a:effectLst/>
              <a:latin typeface="Calibri" panose="020F0502020204030204" pitchFamily="34" charset="0"/>
              <a:ea typeface="游ゴシック" panose="020B0400000000000000" pitchFamily="50" charset="-128"/>
              <a:cs typeface="Calibri" panose="020F0502020204030204" pitchFamily="34" charset="0"/>
            </a:endParaRPr>
          </a:p>
        </p:txBody>
      </p:sp>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66" y="1878434"/>
            <a:ext cx="371864" cy="362738"/>
          </a:xfrm>
          <a:prstGeom prst="rect">
            <a:avLst/>
          </a:prstGeom>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925" y="2074865"/>
            <a:ext cx="744930" cy="388460"/>
          </a:xfrm>
          <a:prstGeom prst="rect">
            <a:avLst/>
          </a:prstGeom>
        </p:spPr>
      </p:pic>
    </p:spTree>
    <p:extLst>
      <p:ext uri="{BB962C8B-B14F-4D97-AF65-F5344CB8AC3E}">
        <p14:creationId xmlns:p14="http://schemas.microsoft.com/office/powerpoint/2010/main" val="184345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a:t>Behavior according to the user authority #5 of 5</a:t>
            </a:r>
            <a:endParaRPr lang="ja-JP" altLang="en-US" dirty="0"/>
          </a:p>
        </p:txBody>
      </p:sp>
      <p:sp>
        <p:nvSpPr>
          <p:cNvPr id="23" name="テキスト ボックス 22"/>
          <p:cNvSpPr txBox="1"/>
          <p:nvPr/>
        </p:nvSpPr>
        <p:spPr>
          <a:xfrm>
            <a:off x="286162" y="890498"/>
            <a:ext cx="8447542" cy="3532403"/>
          </a:xfrm>
          <a:prstGeom prst="rect">
            <a:avLst/>
          </a:prstGeom>
          <a:noFill/>
        </p:spPr>
        <p:txBody>
          <a:bodyPr wrap="square" lIns="27000" tIns="27000" rIns="27000" bIns="27000" rtlCol="0">
            <a:spAutoFit/>
          </a:bodyPr>
          <a:lstStyle/>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panose="020B0400000000000000" pitchFamily="50" charset="-128"/>
                <a:cs typeface="Calibri" panose="020F0502020204030204" pitchFamily="34" charset="0"/>
              </a:rPr>
              <a:t>Map window</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Either the original image or the AI privacy guard image will be displayed as a preview image from the camera depending on the user authorization.</a:t>
            </a:r>
          </a:p>
          <a:p>
            <a:pPr marL="65485" indent="-65485" algn="l"/>
            <a:endParaRPr lang="en-US" altLang="ja-JP">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panose="020B0400000000000000" pitchFamily="50" charset="-128"/>
                <a:cs typeface="Calibri" panose="020F0502020204030204" pitchFamily="34" charset="0"/>
              </a:rPr>
              <a:t>SD memory card recording</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SD operation panel is displayed for the user without authorization</a:t>
            </a:r>
          </a:p>
          <a:p>
            <a:pPr marL="285750" indent="-285750" algn="l">
              <a:buFont typeface="Wingdings" panose="05000000000000000000" pitchFamily="2" charset="2"/>
              <a:buChar char="p"/>
            </a:pPr>
            <a:endParaRPr lang="en-US" altLang="ja-JP">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panose="020B0400000000000000" pitchFamily="50" charset="-128"/>
                <a:cs typeface="Calibri" panose="020F0502020204030204" pitchFamily="34" charset="0"/>
              </a:rPr>
              <a:t>Download</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Displaying the channel for original image and downloading recorded images are not available for the user without authorization.</a:t>
            </a:r>
          </a:p>
          <a:p>
            <a:pPr marL="742928" lvl="1" indent="-285750" algn="l">
              <a:buFont typeface="Wingdings" panose="05000000000000000000" pitchFamily="2" charset="2"/>
              <a:buChar char="Ø"/>
            </a:pP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Note: The N3R/MP4 file of original images that the user with authorization downloaded can be converted to the standard format or operated in NX Viewer without AI privacy guard. Please be careful when handling the file.</a:t>
            </a:r>
          </a:p>
          <a:p>
            <a:pPr lvl="1" algn="l"/>
            <a:endParaRPr lang="en-US" altLang="ja-JP" sz="1200">
              <a:effectLst/>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n"/>
            </a:pPr>
            <a:r>
              <a:rPr lang="en-US" altLang="ja-JP" sz="1600" dirty="0">
                <a:effectLst/>
                <a:latin typeface="Calibri" panose="020F0502020204030204" pitchFamily="34" charset="0"/>
                <a:ea typeface="游ゴシック" panose="020B0400000000000000" pitchFamily="50" charset="-128"/>
                <a:cs typeface="Calibri" panose="020F0502020204030204" pitchFamily="34" charset="0"/>
              </a:rPr>
              <a:t>System log</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System log will be filed when the user without authorization for [AI privacy guard image switching] starts the group operation or sequence operation with the original image recording camera.</a:t>
            </a:r>
          </a:p>
        </p:txBody>
      </p:sp>
    </p:spTree>
    <p:extLst>
      <p:ext uri="{BB962C8B-B14F-4D97-AF65-F5344CB8AC3E}">
        <p14:creationId xmlns:p14="http://schemas.microsoft.com/office/powerpoint/2010/main" val="392059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775264" y="1799492"/>
            <a:ext cx="3535320" cy="2732074"/>
          </a:xfrm>
          <a:prstGeom prst="rect">
            <a:avLst/>
          </a:prstGeom>
        </p:spPr>
      </p:pic>
      <p:sp>
        <p:nvSpPr>
          <p:cNvPr id="6" name="タイトル 5"/>
          <p:cNvSpPr>
            <a:spLocks noGrp="1"/>
          </p:cNvSpPr>
          <p:nvPr>
            <p:ph type="title"/>
          </p:nvPr>
        </p:nvSpPr>
        <p:spPr/>
        <p:txBody>
          <a:bodyPr>
            <a:normAutofit/>
          </a:bodyPr>
          <a:lstStyle/>
          <a:p>
            <a:r>
              <a:rPr lang="en-US" altLang="ja-JP" dirty="0">
                <a:ea typeface="游ゴシック" panose="020B0400000000000000" pitchFamily="50" charset="-128"/>
              </a:rPr>
              <a:t>Points to note on Advanced setup</a:t>
            </a:r>
            <a:endParaRPr lang="ja-JP" altLang="en-US" dirty="0"/>
          </a:p>
        </p:txBody>
      </p:sp>
      <p:sp>
        <p:nvSpPr>
          <p:cNvPr id="4" name="テキスト ボックス 3"/>
          <p:cNvSpPr txBox="1"/>
          <p:nvPr/>
        </p:nvSpPr>
        <p:spPr>
          <a:xfrm>
            <a:off x="190773" y="761544"/>
            <a:ext cx="8762452" cy="984885"/>
          </a:xfrm>
          <a:prstGeom prst="rect">
            <a:avLst/>
          </a:prstGeom>
          <a:noFill/>
        </p:spPr>
        <p:txBody>
          <a:bodyPr wrap="square" rtlCol="0">
            <a:spAutoFit/>
          </a:bodyPr>
          <a:lstStyle/>
          <a:p>
            <a:pPr marL="285750" indent="-285750" algn="l">
              <a:buFont typeface="Wingdings" panose="05000000000000000000" pitchFamily="2" charset="2"/>
              <a:buChar char="n"/>
            </a:pPr>
            <a:r>
              <a:rPr lang="en-US" altLang="ja-JP" sz="1600" b="1" dirty="0">
                <a:effectLst/>
                <a:latin typeface="Calibri" panose="020F0502020204030204" pitchFamily="34" charset="0"/>
                <a:ea typeface="游ゴシック" panose="020B0400000000000000" pitchFamily="50" charset="-128"/>
                <a:cs typeface="Calibri" panose="020F0502020204030204" pitchFamily="34" charset="0"/>
              </a:rPr>
              <a:t>Device detection</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When recorder is selected in the device list, the image from the camera registered in CH1 will be displayed as a preview image. However, when the camera for AI privacy guard recording is registered in CH1, the image from the original image recording camera will be displayed as a preview image.</a:t>
            </a:r>
            <a:endParaRPr kumimoji="1" lang="en-US" altLang="ja-JP"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2" name="正方形/長方形 1"/>
          <p:cNvSpPr/>
          <p:nvPr/>
        </p:nvSpPr>
        <p:spPr>
          <a:xfrm>
            <a:off x="2823212" y="3557587"/>
            <a:ext cx="1334451" cy="728663"/>
          </a:xfrm>
          <a:prstGeom prst="rect">
            <a:avLst/>
          </a:prstGeom>
          <a:ln w="38100">
            <a:solidFill>
              <a:srgbClr val="FF0000"/>
            </a:solidFill>
          </a:ln>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421118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67176" y="1840466"/>
            <a:ext cx="3366134" cy="2592329"/>
          </a:xfrm>
          <a:prstGeom prst="rect">
            <a:avLst/>
          </a:prstGeom>
        </p:spPr>
      </p:pic>
      <p:sp>
        <p:nvSpPr>
          <p:cNvPr id="6" name="タイトル 5"/>
          <p:cNvSpPr>
            <a:spLocks noGrp="1"/>
          </p:cNvSpPr>
          <p:nvPr>
            <p:ph type="title"/>
          </p:nvPr>
        </p:nvSpPr>
        <p:spPr/>
        <p:txBody>
          <a:bodyPr>
            <a:normAutofit/>
          </a:bodyPr>
          <a:lstStyle/>
          <a:p>
            <a:r>
              <a:rPr lang="en-US" altLang="ja-JP" dirty="0">
                <a:ea typeface="游ゴシック" panose="020B0400000000000000" pitchFamily="50" charset="-128"/>
              </a:rPr>
              <a:t>Points to note on Advanced setup</a:t>
            </a:r>
            <a:endParaRPr lang="ja-JP" altLang="en-US" dirty="0"/>
          </a:p>
        </p:txBody>
      </p:sp>
      <p:sp>
        <p:nvSpPr>
          <p:cNvPr id="4" name="テキスト ボックス 3"/>
          <p:cNvSpPr txBox="1"/>
          <p:nvPr/>
        </p:nvSpPr>
        <p:spPr>
          <a:xfrm>
            <a:off x="267176" y="696288"/>
            <a:ext cx="8593952" cy="984885"/>
          </a:xfrm>
          <a:prstGeom prst="rect">
            <a:avLst/>
          </a:prstGeom>
          <a:noFill/>
        </p:spPr>
        <p:txBody>
          <a:bodyPr wrap="square" rtlCol="0">
            <a:spAutoFit/>
          </a:bodyPr>
          <a:lstStyle/>
          <a:p>
            <a:pPr marL="285750" indent="-285750" algn="l">
              <a:buFont typeface="Wingdings" panose="05000000000000000000" pitchFamily="2" charset="2"/>
              <a:buChar char="n"/>
            </a:pPr>
            <a:r>
              <a:rPr lang="en-US" altLang="ja-JP" sz="1600" b="1"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Camera registration</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[Delete] cannot be selected on the pop-up menu displayed by right-clicking for the associated original image recording camera and AI privacy guard recording camera.</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setting of the camera for AI privacy guard recording cannot be edited in [Camera detail setup].</a:t>
            </a:r>
            <a:endParaRPr kumimoji="1" lang="en-US" altLang="ja-JP"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8" name="正方形/長方形 7"/>
          <p:cNvSpPr/>
          <p:nvPr/>
        </p:nvSpPr>
        <p:spPr>
          <a:xfrm>
            <a:off x="2534115" y="4068463"/>
            <a:ext cx="1098707" cy="174925"/>
          </a:xfrm>
          <a:prstGeom prst="rect">
            <a:avLst/>
          </a:prstGeom>
          <a:ln w="38100">
            <a:solidFill>
              <a:srgbClr val="FF0000"/>
            </a:solidFill>
          </a:ln>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cxnSp>
        <p:nvCxnSpPr>
          <p:cNvPr id="9" name="直線矢印コネクタ 8"/>
          <p:cNvCxnSpPr>
            <a:stCxn id="8" idx="3"/>
            <a:endCxn id="3" idx="1"/>
          </p:cNvCxnSpPr>
          <p:nvPr/>
        </p:nvCxnSpPr>
        <p:spPr>
          <a:xfrm flipV="1">
            <a:off x="3632822" y="3324413"/>
            <a:ext cx="1098218" cy="831513"/>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1687074" y="2772625"/>
            <a:ext cx="715702" cy="137156"/>
          </a:xfrm>
          <a:prstGeom prst="rect">
            <a:avLst/>
          </a:prstGeom>
          <a:ln w="38100">
            <a:solidFill>
              <a:srgbClr val="FF0000"/>
            </a:solidFill>
          </a:ln>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31040" y="2696204"/>
            <a:ext cx="4308723" cy="1256417"/>
          </a:xfrm>
          <a:prstGeom prst="rect">
            <a:avLst/>
          </a:prstGeom>
        </p:spPr>
      </p:pic>
    </p:spTree>
    <p:extLst>
      <p:ext uri="{BB962C8B-B14F-4D97-AF65-F5344CB8AC3E}">
        <p14:creationId xmlns:p14="http://schemas.microsoft.com/office/powerpoint/2010/main" val="27701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a:ea typeface="游ゴシック" panose="020B0400000000000000" pitchFamily="50" charset="-128"/>
              </a:rPr>
              <a:t>Points to note on Advanced setup</a:t>
            </a:r>
            <a:endParaRPr lang="ja-JP" altLang="en-US" dirty="0"/>
          </a:p>
        </p:txBody>
      </p:sp>
      <p:sp>
        <p:nvSpPr>
          <p:cNvPr id="4" name="テキスト ボックス 3"/>
          <p:cNvSpPr txBox="1"/>
          <p:nvPr/>
        </p:nvSpPr>
        <p:spPr>
          <a:xfrm>
            <a:off x="279582" y="598289"/>
            <a:ext cx="8584835" cy="1631216"/>
          </a:xfrm>
          <a:prstGeom prst="rect">
            <a:avLst/>
          </a:prstGeom>
          <a:noFill/>
        </p:spPr>
        <p:txBody>
          <a:bodyPr wrap="square" rtlCol="0">
            <a:spAutoFit/>
          </a:bodyPr>
          <a:lstStyle/>
          <a:p>
            <a:pPr marL="285750" indent="-285750" algn="l">
              <a:buFont typeface="Wingdings" panose="05000000000000000000" pitchFamily="2" charset="2"/>
              <a:buChar char="n"/>
            </a:pPr>
            <a:r>
              <a:rPr lang="en-US" altLang="ja-JP" sz="1600" b="1"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Recording setup</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For AI privacy guard recording camera, change of the settings other than "Camera title for recorder setup" and "ASM300 camera title" in [Recording setup list] is unavailable.</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original image recording camera cannot select M-JPEG for the compression method of live images.</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Select stream type from [AUTO] [ Stream 1/2] [Stream 3/4] for the cameras with AI privacy guard application (WV-XAE201W) installed.</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The original image recording camera is displayed in [Linked camera] of AI privacy guard recording camera.</a:t>
            </a:r>
            <a:endParaRPr kumimoji="1" lang="en-US" altLang="ja-JP" dirty="0">
              <a:effectLst/>
              <a:latin typeface="Calibri" panose="020F0502020204030204" pitchFamily="34" charset="0"/>
              <a:ea typeface="游ゴシック" panose="020B0400000000000000" pitchFamily="50" charset="-128"/>
              <a:cs typeface="Calibri" panose="020F0502020204030204" pitchFamily="34" charset="0"/>
            </a:endParaRPr>
          </a:p>
        </p:txBody>
      </p:sp>
      <p:pic>
        <p:nvPicPr>
          <p:cNvPr id="3" name="図 2"/>
          <p:cNvPicPr>
            <a:picLocks noChangeAspect="1"/>
          </p:cNvPicPr>
          <p:nvPr/>
        </p:nvPicPr>
        <p:blipFill>
          <a:blip r:embed="rId2"/>
          <a:stretch>
            <a:fillRect/>
          </a:stretch>
        </p:blipFill>
        <p:spPr>
          <a:xfrm>
            <a:off x="2683980" y="2249745"/>
            <a:ext cx="3262495" cy="2503331"/>
          </a:xfrm>
          <a:prstGeom prst="rect">
            <a:avLst/>
          </a:prstGeom>
        </p:spPr>
      </p:pic>
    </p:spTree>
    <p:extLst>
      <p:ext uri="{BB962C8B-B14F-4D97-AF65-F5344CB8AC3E}">
        <p14:creationId xmlns:p14="http://schemas.microsoft.com/office/powerpoint/2010/main" val="199813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4004" y="2400753"/>
            <a:ext cx="6970614" cy="1265253"/>
          </a:xfrm>
        </p:spPr>
        <p:txBody>
          <a:bodyPr>
            <a:noAutofit/>
          </a:bodyPr>
          <a:lstStyle/>
          <a:p>
            <a:r>
              <a:rPr kumimoji="1" lang="en-US" altLang="ja-JP" sz="3600">
                <a:ea typeface="游ゴシック" panose="020B0400000000000000" pitchFamily="50" charset="-128"/>
              </a:rPr>
              <a:t/>
            </a:r>
            <a:br>
              <a:rPr kumimoji="1" lang="en-US" altLang="ja-JP" sz="3600">
                <a:ea typeface="游ゴシック" panose="020B0400000000000000" pitchFamily="50" charset="-128"/>
              </a:rPr>
            </a:br>
            <a:r>
              <a:rPr kumimoji="1" lang="en-US" altLang="ja-JP" sz="3600">
                <a:ea typeface="游ゴシック" panose="020B0400000000000000" pitchFamily="50" charset="-128"/>
              </a:rPr>
              <a:t>Introduction</a:t>
            </a:r>
            <a:endParaRPr kumimoji="1" lang="ja-JP" altLang="en-US" sz="3600">
              <a:ea typeface="游ゴシック" panose="020B0400000000000000" pitchFamily="50" charset="-128"/>
            </a:endParaRPr>
          </a:p>
        </p:txBody>
      </p:sp>
    </p:spTree>
    <p:extLst>
      <p:ext uri="{BB962C8B-B14F-4D97-AF65-F5344CB8AC3E}">
        <p14:creationId xmlns:p14="http://schemas.microsoft.com/office/powerpoint/2010/main" val="2737714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21056" y="2384008"/>
            <a:ext cx="8851906" cy="2529300"/>
          </a:xfrm>
          <a:prstGeom prst="roundRect">
            <a:avLst>
              <a:gd name="adj" fmla="val 9656"/>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327338" y="2452628"/>
            <a:ext cx="1854171" cy="2417915"/>
          </a:xfrm>
          <a:prstGeom prst="rect">
            <a:avLst/>
          </a:prstGeom>
        </p:spPr>
      </p:pic>
      <p:sp>
        <p:nvSpPr>
          <p:cNvPr id="6" name="タイトル 5"/>
          <p:cNvSpPr>
            <a:spLocks noGrp="1"/>
          </p:cNvSpPr>
          <p:nvPr>
            <p:ph type="title"/>
          </p:nvPr>
        </p:nvSpPr>
        <p:spPr/>
        <p:txBody>
          <a:bodyPr>
            <a:normAutofit/>
          </a:bodyPr>
          <a:lstStyle/>
          <a:p>
            <a:r>
              <a:rPr lang="en-US" altLang="ja-JP" dirty="0">
                <a:ea typeface="游ゴシック" panose="020B0400000000000000" pitchFamily="50" charset="-128"/>
              </a:rPr>
              <a:t>Points to note on Advanced setup</a:t>
            </a:r>
            <a:endParaRPr lang="ja-JP" altLang="en-US" dirty="0"/>
          </a:p>
        </p:txBody>
      </p:sp>
      <p:sp>
        <p:nvSpPr>
          <p:cNvPr id="4" name="テキスト ボックス 3"/>
          <p:cNvSpPr txBox="1"/>
          <p:nvPr/>
        </p:nvSpPr>
        <p:spPr>
          <a:xfrm>
            <a:off x="37462" y="470680"/>
            <a:ext cx="9019093" cy="2000548"/>
          </a:xfrm>
          <a:prstGeom prst="rect">
            <a:avLst/>
          </a:prstGeom>
          <a:noFill/>
        </p:spPr>
        <p:txBody>
          <a:bodyPr wrap="square" rtlCol="0">
            <a:spAutoFit/>
          </a:bodyPr>
          <a:lstStyle/>
          <a:p>
            <a:pPr marL="285750" indent="-285750" algn="l">
              <a:buFont typeface="Wingdings" panose="05000000000000000000" pitchFamily="2" charset="2"/>
              <a:buChar char="n"/>
            </a:pPr>
            <a:r>
              <a:rPr lang="en-US" altLang="ja-JP" sz="1600" b="1"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Device registration</a:t>
            </a:r>
          </a:p>
          <a:p>
            <a:pPr marL="285750" indent="-285750" algn="l">
              <a:buFont typeface="Wingdings" panose="05000000000000000000" pitchFamily="2" charset="2"/>
              <a:buChar char="p"/>
            </a:pP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Acquire device information again if AI privacy guard is installed after registering the cameras.</a:t>
            </a:r>
          </a:p>
          <a:p>
            <a:pPr marL="285750" indent="-285750" algn="l">
              <a:buFont typeface="Wingdings" panose="05000000000000000000" pitchFamily="2" charset="2"/>
              <a:buChar char="p"/>
            </a:pP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Acquire device information again if AI privacy guard recording is set in the recorder.</a:t>
            </a:r>
          </a:p>
          <a:p>
            <a:pPr marL="285750" indent="-285750" algn="l">
              <a:buFont typeface="Wingdings" panose="05000000000000000000" pitchFamily="2" charset="2"/>
              <a:buChar char="p"/>
            </a:pP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When recorder is selected in the device list, the image from the camera registered in CH1 will be displayed as a preview image. However, when the camera for AI privacy guard recording is registered in CH1, the image from the original image recording camera will be displayed as a preview image.</a:t>
            </a:r>
          </a:p>
          <a:p>
            <a:pPr marL="285750" indent="-285750" algn="l">
              <a:buFont typeface="Wingdings" panose="05000000000000000000" pitchFamily="2" charset="2"/>
              <a:buChar char="p"/>
            </a:pP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For AI privacy guard recording camera, change of the settings other than "Camera title for recorder setup" and "ASM300 camera title" in [Recording setup list] is unavailable.</a:t>
            </a:r>
          </a:p>
          <a:p>
            <a:pPr marL="285750" indent="-285750" algn="l">
              <a:buFont typeface="Wingdings" panose="05000000000000000000" pitchFamily="2" charset="2"/>
              <a:buChar char="p"/>
            </a:pPr>
            <a:r>
              <a:rPr kumimoji="1" lang="en-US" altLang="ja-JP" sz="1200" dirty="0">
                <a:effectLst/>
                <a:latin typeface="Calibri" panose="020F0502020204030204" pitchFamily="34" charset="0"/>
                <a:ea typeface="游ゴシック" panose="020B0400000000000000" pitchFamily="50" charset="-128"/>
                <a:cs typeface="Calibri" panose="020F0502020204030204" pitchFamily="34" charset="0"/>
              </a:rPr>
              <a:t>For the camera with AI privacy </a:t>
            </a: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guard installed, change of the settings in “</a:t>
            </a:r>
            <a:r>
              <a:rPr lang="en-US" altLang="ja-JP" sz="1200" dirty="0">
                <a:effectLst/>
                <a:latin typeface="Calibri" panose="020F0502020204030204" pitchFamily="34" charset="0"/>
                <a:cs typeface="Calibri" panose="020F0502020204030204" pitchFamily="34" charset="0"/>
              </a:rPr>
              <a:t>Acquisition resolution (JPEG)” and </a:t>
            </a:r>
            <a:r>
              <a:rPr lang="en-US" altLang="ja-JP" sz="1200" dirty="0">
                <a:effectLst/>
                <a:latin typeface="Calibri" panose="020F0502020204030204" pitchFamily="34" charset="0"/>
                <a:ea typeface="游ゴシック" panose="020B0400000000000000" pitchFamily="50" charset="-128"/>
                <a:cs typeface="Calibri" panose="020F0502020204030204" pitchFamily="34" charset="0"/>
              </a:rPr>
              <a:t>“Acquisition refresh speed (JPEG)” is unavailable.</a:t>
            </a:r>
            <a:endParaRPr kumimoji="1" lang="en-US" altLang="ja-JP" sz="12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8" name="正方形/長方形 7"/>
          <p:cNvSpPr/>
          <p:nvPr/>
        </p:nvSpPr>
        <p:spPr>
          <a:xfrm>
            <a:off x="711813" y="4466745"/>
            <a:ext cx="472302" cy="144725"/>
          </a:xfrm>
          <a:prstGeom prst="rect">
            <a:avLst/>
          </a:prstGeom>
          <a:ln w="38100">
            <a:solidFill>
              <a:srgbClr val="FF0000"/>
            </a:solidFill>
          </a:ln>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9" name="テキスト ボックス 8"/>
          <p:cNvSpPr txBox="1"/>
          <p:nvPr/>
        </p:nvSpPr>
        <p:spPr>
          <a:xfrm>
            <a:off x="2367955" y="2398390"/>
            <a:ext cx="660758" cy="246221"/>
          </a:xfrm>
          <a:prstGeom prst="rect">
            <a:avLst/>
          </a:prstGeom>
          <a:noFill/>
        </p:spPr>
        <p:txBody>
          <a:bodyPr wrap="none" rtlCol="0">
            <a:spAutoFit/>
          </a:bodyPr>
          <a:lstStyle/>
          <a:p>
            <a:pPr algn="l"/>
            <a:r>
              <a:rPr kumimoji="1" lang="en-US" altLang="ja-JP" sz="1000" dirty="0">
                <a:effectLst/>
                <a:latin typeface="Calibri" panose="020F0502020204030204" pitchFamily="34" charset="0"/>
                <a:ea typeface="游ゴシック" panose="020B0400000000000000" pitchFamily="50" charset="-128"/>
                <a:cs typeface="Calibri" panose="020F0502020204030204" pitchFamily="34" charset="0"/>
              </a:rPr>
              <a:t>Recorder</a:t>
            </a:r>
            <a:endParaRPr kumimoji="1" lang="ja-JP" altLang="en-US" sz="1000" dirty="0">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0" name="テキスト ボックス 9"/>
          <p:cNvSpPr txBox="1"/>
          <p:nvPr/>
        </p:nvSpPr>
        <p:spPr>
          <a:xfrm>
            <a:off x="6200919" y="3166938"/>
            <a:ext cx="587020" cy="246221"/>
          </a:xfrm>
          <a:prstGeom prst="rect">
            <a:avLst/>
          </a:prstGeom>
          <a:noFill/>
        </p:spPr>
        <p:txBody>
          <a:bodyPr wrap="none" rtlCol="0">
            <a:spAutoFit/>
          </a:bodyPr>
          <a:lstStyle/>
          <a:p>
            <a:pPr algn="l"/>
            <a:r>
              <a:rPr lang="en-US" altLang="ja-JP" sz="1000" dirty="0">
                <a:effectLst/>
                <a:latin typeface="Calibri" panose="020F0502020204030204" pitchFamily="34" charset="0"/>
                <a:ea typeface="游ゴシック" panose="020B0400000000000000" pitchFamily="50" charset="-128"/>
                <a:cs typeface="Calibri" panose="020F0502020204030204" pitchFamily="34" charset="0"/>
              </a:rPr>
              <a:t>Camera</a:t>
            </a:r>
            <a:endParaRPr kumimoji="1" lang="ja-JP" altLang="en-US" sz="1000" dirty="0">
              <a:effectLst/>
              <a:latin typeface="Calibri" panose="020F0502020204030204" pitchFamily="34" charset="0"/>
              <a:ea typeface="游ゴシック" panose="020B0400000000000000" pitchFamily="50" charset="-128"/>
              <a:cs typeface="Calibri" panose="020F0502020204030204" pitchFamily="34" charset="0"/>
            </a:endParaRPr>
          </a:p>
        </p:txBody>
      </p:sp>
      <p:cxnSp>
        <p:nvCxnSpPr>
          <p:cNvPr id="11" name="直線矢印コネクタ 10"/>
          <p:cNvCxnSpPr>
            <a:stCxn id="8" idx="3"/>
          </p:cNvCxnSpPr>
          <p:nvPr/>
        </p:nvCxnSpPr>
        <p:spPr>
          <a:xfrm flipV="1">
            <a:off x="1184115" y="3364904"/>
            <a:ext cx="1183840" cy="1174204"/>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8" idx="3"/>
          </p:cNvCxnSpPr>
          <p:nvPr/>
        </p:nvCxnSpPr>
        <p:spPr>
          <a:xfrm flipV="1">
            <a:off x="1184115" y="4101679"/>
            <a:ext cx="4947793" cy="43742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3" name="図 12"/>
          <p:cNvPicPr>
            <a:picLocks noChangeAspect="1"/>
          </p:cNvPicPr>
          <p:nvPr/>
        </p:nvPicPr>
        <p:blipFill>
          <a:blip r:embed="rId3"/>
          <a:stretch>
            <a:fillRect/>
          </a:stretch>
        </p:blipFill>
        <p:spPr>
          <a:xfrm>
            <a:off x="2485415" y="2597977"/>
            <a:ext cx="2960728" cy="1535412"/>
          </a:xfrm>
          <a:prstGeom prst="rect">
            <a:avLst/>
          </a:prstGeom>
        </p:spPr>
      </p:pic>
      <p:pic>
        <p:nvPicPr>
          <p:cNvPr id="15" name="図 14"/>
          <p:cNvPicPr>
            <a:picLocks noChangeAspect="1"/>
          </p:cNvPicPr>
          <p:nvPr/>
        </p:nvPicPr>
        <p:blipFill>
          <a:blip r:embed="rId4"/>
          <a:stretch>
            <a:fillRect/>
          </a:stretch>
        </p:blipFill>
        <p:spPr>
          <a:xfrm>
            <a:off x="6242061" y="3418020"/>
            <a:ext cx="2462566" cy="1367317"/>
          </a:xfrm>
          <a:prstGeom prst="rect">
            <a:avLst/>
          </a:prstGeom>
        </p:spPr>
      </p:pic>
    </p:spTree>
    <p:extLst>
      <p:ext uri="{BB962C8B-B14F-4D97-AF65-F5344CB8AC3E}">
        <p14:creationId xmlns:p14="http://schemas.microsoft.com/office/powerpoint/2010/main" val="1557303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a:ea typeface="游ゴシック" panose="020B0400000000000000" pitchFamily="50" charset="-128"/>
              </a:rPr>
              <a:t>Points to note on user management</a:t>
            </a:r>
            <a:endParaRPr lang="ja-JP" altLang="en-US" dirty="0"/>
          </a:p>
        </p:txBody>
      </p:sp>
      <p:sp>
        <p:nvSpPr>
          <p:cNvPr id="4" name="テキスト ボックス 3"/>
          <p:cNvSpPr txBox="1"/>
          <p:nvPr/>
        </p:nvSpPr>
        <p:spPr>
          <a:xfrm>
            <a:off x="179855" y="803350"/>
            <a:ext cx="8657198" cy="769441"/>
          </a:xfrm>
          <a:prstGeom prst="rect">
            <a:avLst/>
          </a:prstGeom>
          <a:noFill/>
        </p:spPr>
        <p:txBody>
          <a:bodyPr wrap="square" rtlCol="0">
            <a:spAutoFit/>
          </a:bodyPr>
          <a:lstStyle/>
          <a:p>
            <a:pPr marL="285750" indent="-285750" algn="l">
              <a:buFont typeface="Wingdings" panose="05000000000000000000" pitchFamily="2" charset="2"/>
              <a:buChar char="n"/>
            </a:pPr>
            <a:r>
              <a:rPr lang="en-US" altLang="ja-JP" sz="1600" b="1"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Displayable camera</a:t>
            </a:r>
          </a:p>
          <a:p>
            <a:pPr marL="285750" indent="-285750" algn="l">
              <a:buFont typeface="Wingdings" panose="05000000000000000000" pitchFamily="2" charset="2"/>
              <a:buChar char="p"/>
            </a:pPr>
            <a:r>
              <a:rPr lang="en-US" altLang="ja-JP" dirty="0">
                <a:effectLst/>
                <a:latin typeface="Calibri" panose="020F0502020204030204" pitchFamily="34" charset="0"/>
                <a:ea typeface="游ゴシック" panose="020B0400000000000000" pitchFamily="50" charset="-128"/>
                <a:cs typeface="Calibri" panose="020F0502020204030204" pitchFamily="34" charset="0"/>
              </a:rPr>
              <a:t>Regarding the original image recording camera and AI privacy guard recording camera, checking one will check the other as well. Also, unchecking one unchecks the other as well.</a:t>
            </a:r>
            <a:endParaRPr kumimoji="1" lang="en-US" altLang="ja-JP" dirty="0">
              <a:effectLst/>
              <a:latin typeface="Calibri" panose="020F0502020204030204" pitchFamily="34" charset="0"/>
              <a:ea typeface="游ゴシック" panose="020B0400000000000000" pitchFamily="50" charset="-128"/>
              <a:cs typeface="Calibri" panose="020F0502020204030204" pitchFamily="34" charset="0"/>
            </a:endParaRPr>
          </a:p>
        </p:txBody>
      </p:sp>
      <p:pic>
        <p:nvPicPr>
          <p:cNvPr id="2" name="図 1"/>
          <p:cNvPicPr>
            <a:picLocks noChangeAspect="1"/>
          </p:cNvPicPr>
          <p:nvPr/>
        </p:nvPicPr>
        <p:blipFill>
          <a:blip r:embed="rId2"/>
          <a:stretch>
            <a:fillRect/>
          </a:stretch>
        </p:blipFill>
        <p:spPr>
          <a:xfrm>
            <a:off x="2320832" y="1572791"/>
            <a:ext cx="4071651" cy="3121741"/>
          </a:xfrm>
          <a:prstGeom prst="rect">
            <a:avLst/>
          </a:prstGeom>
        </p:spPr>
      </p:pic>
    </p:spTree>
    <p:extLst>
      <p:ext uri="{BB962C8B-B14F-4D97-AF65-F5344CB8AC3E}">
        <p14:creationId xmlns:p14="http://schemas.microsoft.com/office/powerpoint/2010/main" val="365435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normAutofit/>
          </a:bodyPr>
          <a:lstStyle/>
          <a:p>
            <a:r>
              <a:rPr lang="en-US" altLang="ja-JP" sz="2800" dirty="0">
                <a:cs typeface="Meiryo UI" panose="020B0604030504040204" pitchFamily="50" charset="-128"/>
              </a:rPr>
              <a:t>Version History</a:t>
            </a:r>
            <a:endParaRPr kumimoji="1" lang="ja-JP" altLang="en-US" sz="2800" dirty="0"/>
          </a:p>
        </p:txBody>
      </p:sp>
    </p:spTree>
    <p:extLst>
      <p:ext uri="{BB962C8B-B14F-4D97-AF65-F5344CB8AC3E}">
        <p14:creationId xmlns:p14="http://schemas.microsoft.com/office/powerpoint/2010/main" val="2251726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 Título"/>
          <p:cNvSpPr>
            <a:spLocks noGrp="1"/>
          </p:cNvSpPr>
          <p:nvPr>
            <p:ph type="title"/>
          </p:nvPr>
        </p:nvSpPr>
        <p:spPr>
          <a:xfrm>
            <a:off x="330976" y="7070"/>
            <a:ext cx="7674860" cy="525309"/>
          </a:xfrm>
        </p:spPr>
        <p:txBody>
          <a:bodyPr vert="horz" lIns="91440" tIns="45720" rIns="91440" bIns="45720" rtlCol="0" anchor="ctr">
            <a:normAutofit/>
          </a:bodyPr>
          <a:lstStyle/>
          <a:p>
            <a:r>
              <a:rPr lang="en-US" altLang="ja-JP" dirty="0">
                <a:cs typeface="Meiryo UI" panose="020B0604030504040204" pitchFamily="50" charset="-128"/>
              </a:rPr>
              <a:t>Version History</a:t>
            </a:r>
            <a:endParaRPr kumimoji="1" lang="ja-JP" altLang="en-US" sz="2000" dirty="0"/>
          </a:p>
        </p:txBody>
      </p:sp>
      <p:graphicFrame>
        <p:nvGraphicFramePr>
          <p:cNvPr id="7" name="表 6"/>
          <p:cNvGraphicFramePr>
            <a:graphicFrameLocks noGrp="1"/>
          </p:cNvGraphicFramePr>
          <p:nvPr>
            <p:extLst>
              <p:ext uri="{D42A27DB-BD31-4B8C-83A1-F6EECF244321}">
                <p14:modId xmlns:p14="http://schemas.microsoft.com/office/powerpoint/2010/main" val="370531850"/>
              </p:ext>
            </p:extLst>
          </p:nvPr>
        </p:nvGraphicFramePr>
        <p:xfrm>
          <a:off x="144379" y="643113"/>
          <a:ext cx="8843211" cy="3752555"/>
        </p:xfrm>
        <a:graphic>
          <a:graphicData uri="http://schemas.openxmlformats.org/drawingml/2006/table">
            <a:tbl>
              <a:tblPr firstRow="1" bandRow="1">
                <a:tableStyleId>{5C22544A-7EE6-4342-B048-85BDC9FD1C3A}</a:tableStyleId>
              </a:tblPr>
              <a:tblGrid>
                <a:gridCol w="738891">
                  <a:extLst>
                    <a:ext uri="{9D8B030D-6E8A-4147-A177-3AD203B41FA5}">
                      <a16:colId xmlns:a16="http://schemas.microsoft.com/office/drawing/2014/main" val="20000"/>
                    </a:ext>
                  </a:extLst>
                </a:gridCol>
                <a:gridCol w="4849777">
                  <a:extLst>
                    <a:ext uri="{9D8B030D-6E8A-4147-A177-3AD203B41FA5}">
                      <a16:colId xmlns:a16="http://schemas.microsoft.com/office/drawing/2014/main" val="20001"/>
                    </a:ext>
                  </a:extLst>
                </a:gridCol>
                <a:gridCol w="1570121">
                  <a:extLst>
                    <a:ext uri="{9D8B030D-6E8A-4147-A177-3AD203B41FA5}">
                      <a16:colId xmlns:a16="http://schemas.microsoft.com/office/drawing/2014/main" val="20002"/>
                    </a:ext>
                  </a:extLst>
                </a:gridCol>
                <a:gridCol w="721985">
                  <a:extLst>
                    <a:ext uri="{9D8B030D-6E8A-4147-A177-3AD203B41FA5}">
                      <a16:colId xmlns:a16="http://schemas.microsoft.com/office/drawing/2014/main" val="20003"/>
                    </a:ext>
                  </a:extLst>
                </a:gridCol>
                <a:gridCol w="962437">
                  <a:extLst>
                    <a:ext uri="{9D8B030D-6E8A-4147-A177-3AD203B41FA5}">
                      <a16:colId xmlns:a16="http://schemas.microsoft.com/office/drawing/2014/main" val="20005"/>
                    </a:ext>
                  </a:extLst>
                </a:gridCol>
              </a:tblGrid>
              <a:tr h="343476">
                <a:tc>
                  <a:txBody>
                    <a:bodyPr/>
                    <a:lstStyle/>
                    <a:p>
                      <a:pPr algn="ctr"/>
                      <a:r>
                        <a:rPr kumimoji="1" lang="en-US" altLang="ja-JP" sz="1100" dirty="0" smtClean="0">
                          <a:latin typeface="Calibri" panose="020F0502020204030204" pitchFamily="34" charset="0"/>
                          <a:cs typeface="Calibri" panose="020F0502020204030204" pitchFamily="34" charset="0"/>
                        </a:rPr>
                        <a:t>No</a:t>
                      </a:r>
                      <a:endParaRPr kumimoji="1" lang="ja-JP" altLang="en-US" sz="11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Update contents</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Page No.</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Version</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Update</a:t>
                      </a:r>
                      <a:endParaRPr kumimoji="1" lang="ja-JP" altLang="en-US"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r>
                        <a:rPr kumimoji="1" lang="en-US" altLang="ja-JP" sz="1000" dirty="0" smtClean="0">
                          <a:latin typeface="Calibri" panose="020F0502020204030204" pitchFamily="34" charset="0"/>
                          <a:cs typeface="Calibri" panose="020F0502020204030204" pitchFamily="34" charset="0"/>
                        </a:rPr>
                        <a:t>1</a:t>
                      </a:r>
                      <a:r>
                        <a:rPr kumimoji="1" lang="en-US" altLang="ja-JP" sz="1000" baseline="30000" dirty="0" smtClean="0">
                          <a:latin typeface="Calibri" panose="020F0502020204030204" pitchFamily="34" charset="0"/>
                          <a:cs typeface="Calibri" panose="020F0502020204030204" pitchFamily="34" charset="0"/>
                        </a:rPr>
                        <a:t>st</a:t>
                      </a:r>
                      <a:r>
                        <a:rPr kumimoji="1" lang="en-US" altLang="ja-JP" sz="1000" dirty="0" smtClean="0">
                          <a:latin typeface="Calibri" panose="020F0502020204030204" pitchFamily="34" charset="0"/>
                          <a:cs typeface="Calibri" panose="020F0502020204030204" pitchFamily="34" charset="0"/>
                        </a:rPr>
                        <a:t> Version</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 </a:t>
                      </a:r>
                      <a:endParaRPr kumimoji="1" lang="ja-JP" altLang="en-US" sz="1000" dirty="0" smtClean="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1.00</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10.Jul</a:t>
                      </a:r>
                      <a:r>
                        <a:rPr kumimoji="1" lang="en-US" altLang="ja-JP" sz="1000" baseline="0" dirty="0" smtClean="0">
                          <a:latin typeface="Calibri" panose="020F0502020204030204" pitchFamily="34" charset="0"/>
                          <a:cs typeface="Calibri" panose="020F0502020204030204" pitchFamily="34" charset="0"/>
                        </a:rPr>
                        <a:t>.2020</a:t>
                      </a: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000" dirty="0" smtClean="0">
                          <a:latin typeface="Calibri" panose="020F0502020204030204" pitchFamily="34" charset="0"/>
                          <a:cs typeface="Calibri" panose="020F0502020204030204" pitchFamily="34" charset="0"/>
                        </a:rPr>
                        <a:t>Corrected typos in the entire document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All</a:t>
                      </a:r>
                      <a:endParaRPr kumimoji="1" lang="ja-JP" altLang="en-US" sz="1000" dirty="0" smtClean="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1.01</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27.Jul</a:t>
                      </a:r>
                      <a:r>
                        <a:rPr kumimoji="1" lang="en-US" altLang="ja-JP" sz="1000" baseline="0" dirty="0" smtClean="0">
                          <a:latin typeface="Calibri" panose="020F0502020204030204" pitchFamily="34" charset="0"/>
                          <a:cs typeface="Calibri" panose="020F0502020204030204" pitchFamily="34" charset="0"/>
                        </a:rPr>
                        <a:t>.2020</a:t>
                      </a: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2</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r>
                        <a:rPr kumimoji="1" lang="en-US" altLang="ja-JP" sz="1000" dirty="0" smtClean="0">
                          <a:latin typeface="Calibri" panose="020F0502020204030204" pitchFamily="34" charset="0"/>
                          <a:cs typeface="Calibri" panose="020F0502020204030204" pitchFamily="34" charset="0"/>
                        </a:rPr>
                        <a:t>Removed the item regarding the restriction</a:t>
                      </a:r>
                      <a:r>
                        <a:rPr kumimoji="1" lang="en-US" altLang="ja-JP" sz="1000" baseline="0" dirty="0" smtClean="0">
                          <a:latin typeface="Calibri" panose="020F0502020204030204" pitchFamily="34" charset="0"/>
                          <a:cs typeface="Calibri" panose="020F0502020204030204" pitchFamily="34" charset="0"/>
                        </a:rPr>
                        <a:t> on</a:t>
                      </a:r>
                      <a:r>
                        <a:rPr kumimoji="1" lang="en-US" altLang="ja-JP" sz="1000" dirty="0" smtClean="0">
                          <a:latin typeface="Calibri" panose="020F0502020204030204" pitchFamily="34" charset="0"/>
                          <a:cs typeface="Calibri" panose="020F0502020204030204" pitchFamily="34" charset="0"/>
                        </a:rPr>
                        <a:t> </a:t>
                      </a:r>
                      <a:r>
                        <a:rPr kumimoji="1" lang="en-US" altLang="ja-JP" sz="1000" dirty="0" err="1" smtClean="0">
                          <a:latin typeface="Calibri" panose="020F0502020204030204" pitchFamily="34" charset="0"/>
                          <a:cs typeface="Calibri" panose="020F0502020204030204" pitchFamily="34" charset="0"/>
                        </a:rPr>
                        <a:t>Viewnetcam</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P.7</a:t>
                      </a: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1.02</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3.Aug</a:t>
                      </a:r>
                      <a:r>
                        <a:rPr kumimoji="1" lang="en-US" altLang="ja-JP" sz="1000" baseline="0" dirty="0" smtClean="0">
                          <a:latin typeface="Calibri" panose="020F0502020204030204" pitchFamily="34" charset="0"/>
                          <a:cs typeface="Calibri" panose="020F0502020204030204" pitchFamily="34" charset="0"/>
                        </a:rPr>
                        <a:t>.2020</a:t>
                      </a: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3</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Corrected</a:t>
                      </a:r>
                      <a:r>
                        <a:rPr kumimoji="1" lang="en-US" altLang="ja-JP" sz="1000" baseline="0" dirty="0" smtClean="0">
                          <a:latin typeface="Calibri" panose="020F0502020204030204" pitchFamily="34" charset="0"/>
                          <a:cs typeface="Calibri" panose="020F0502020204030204" pitchFamily="34" charset="0"/>
                        </a:rPr>
                        <a:t> the items on restrictions</a:t>
                      </a:r>
                      <a:endParaRPr kumimoji="1" lang="ja-JP" altLang="en-US" sz="1000" dirty="0" smtClean="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P.7</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1.03</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25.Sep</a:t>
                      </a:r>
                      <a:r>
                        <a:rPr kumimoji="1" lang="en-US" altLang="ja-JP" sz="1000" baseline="0" dirty="0" smtClean="0">
                          <a:latin typeface="Calibri" panose="020F0502020204030204" pitchFamily="34" charset="0"/>
                          <a:cs typeface="Calibri" panose="020F0502020204030204" pitchFamily="34" charset="0"/>
                        </a:rPr>
                        <a:t>.2020</a:t>
                      </a: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4</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1000" dirty="0" smtClean="0">
                          <a:latin typeface="Calibri" panose="020F0502020204030204" pitchFamily="34" charset="0"/>
                          <a:ea typeface="Yu Gothic UI" panose="020B0500000000000000" pitchFamily="50" charset="-128"/>
                          <a:cs typeface="Calibri" panose="020F0502020204030204" pitchFamily="34" charset="0"/>
                        </a:rPr>
                        <a:t>Support company name change</a:t>
                      </a: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1.04</a:t>
                      </a:r>
                    </a:p>
                  </a:txBody>
                  <a:tcPr anchor="ctr"/>
                </a:tc>
                <a:tc>
                  <a:txBody>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14. Jul. 2022</a:t>
                      </a:r>
                      <a:endParaRPr kumimoji="1" lang="ja-JP" altLang="en-US" sz="1000" dirty="0" smtClean="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5</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lang="en-US" altLang="ja-JP" sz="1000" dirty="0" smtClean="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6</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smtClean="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7</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8"/>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 8</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9"/>
                  </a:ext>
                </a:extLst>
              </a:tr>
              <a:tr h="214281">
                <a:tc>
                  <a:txBody>
                    <a:bodyPr/>
                    <a:lstStyle/>
                    <a:p>
                      <a:pPr algn="ctr"/>
                      <a:r>
                        <a:rPr kumimoji="1" lang="en-US" altLang="ja-JP" sz="1000" dirty="0" smtClean="0">
                          <a:latin typeface="Calibri" panose="020F0502020204030204" pitchFamily="34" charset="0"/>
                          <a:cs typeface="Calibri" panose="020F0502020204030204" pitchFamily="34" charset="0"/>
                        </a:rPr>
                        <a:t> 9</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0"/>
                  </a:ext>
                </a:extLst>
              </a:tr>
              <a:tr h="260816">
                <a:tc>
                  <a:txBody>
                    <a:bodyPr/>
                    <a:lstStyle/>
                    <a:p>
                      <a:pPr algn="ctr"/>
                      <a:r>
                        <a:rPr kumimoji="1" lang="en-US" altLang="ja-JP" sz="1000" dirty="0" smtClean="0">
                          <a:latin typeface="Calibri" panose="020F0502020204030204" pitchFamily="34" charset="0"/>
                          <a:cs typeface="Calibri" panose="020F0502020204030204" pitchFamily="34" charset="0"/>
                        </a:rPr>
                        <a:t>10 </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1"/>
                  </a:ext>
                </a:extLst>
              </a:tr>
              <a:tr h="245030">
                <a:tc>
                  <a:txBody>
                    <a:bodyPr/>
                    <a:lstStyle/>
                    <a:p>
                      <a:pPr algn="ctr"/>
                      <a:r>
                        <a:rPr kumimoji="1" lang="en-US" altLang="ja-JP" sz="1000" dirty="0" smtClean="0">
                          <a:latin typeface="Calibri" panose="020F0502020204030204" pitchFamily="34" charset="0"/>
                          <a:cs typeface="Calibri" panose="020F0502020204030204" pitchFamily="34" charset="0"/>
                        </a:rPr>
                        <a:t> 11</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2"/>
                  </a:ext>
                </a:extLst>
              </a:tr>
              <a:tr h="316963">
                <a:tc>
                  <a:txBody>
                    <a:bodyPr/>
                    <a:lstStyle/>
                    <a:p>
                      <a:pPr algn="ctr"/>
                      <a:r>
                        <a:rPr kumimoji="1" lang="en-US" altLang="ja-JP" sz="1000" dirty="0" smtClean="0">
                          <a:latin typeface="Calibri" panose="020F0502020204030204" pitchFamily="34" charset="0"/>
                          <a:cs typeface="Calibri" panose="020F0502020204030204" pitchFamily="34" charset="0"/>
                        </a:rPr>
                        <a:t>12 </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lang="en-US" altLang="ja-JP" sz="1000" dirty="0" smtClean="0"/>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99920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normAutofit/>
          </a:bodyPr>
          <a:lstStyle/>
          <a:p>
            <a:r>
              <a:rPr kumimoji="1" lang="en-US" altLang="ja-JP" sz="2800" dirty="0"/>
              <a:t>Thank you</a:t>
            </a:r>
            <a:endParaRPr kumimoji="1" lang="ja-JP" altLang="en-US" sz="2800" dirty="0"/>
          </a:p>
        </p:txBody>
      </p:sp>
    </p:spTree>
    <p:extLst>
      <p:ext uri="{BB962C8B-B14F-4D97-AF65-F5344CB8AC3E}">
        <p14:creationId xmlns:p14="http://schemas.microsoft.com/office/powerpoint/2010/main" val="3792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97645" y="1399475"/>
            <a:ext cx="6725415" cy="2987637"/>
          </a:xfrm>
          <a:prstGeom prst="rect">
            <a:avLst/>
          </a:prstGeom>
          <a:solidFill>
            <a:schemeClr val="accent4">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4" name="1 Título"/>
          <p:cNvSpPr>
            <a:spLocks noGrp="1"/>
          </p:cNvSpPr>
          <p:nvPr>
            <p:ph type="title"/>
          </p:nvPr>
        </p:nvSpPr>
        <p:spPr>
          <a:xfrm>
            <a:off x="330976" y="7070"/>
            <a:ext cx="7674860" cy="525309"/>
          </a:xfrm>
        </p:spPr>
        <p:txBody>
          <a:bodyPr vert="horz" lIns="91440" tIns="45720" rIns="91440" bIns="45720" rtlCol="0" anchor="ctr">
            <a:normAutofit/>
          </a:bodyPr>
          <a:lstStyle/>
          <a:p>
            <a:r>
              <a:rPr lang="en-US" altLang="ja-JP" dirty="0">
                <a:solidFill>
                  <a:prstClr val="white"/>
                </a:solidFill>
                <a:ea typeface="游ゴシック" panose="020B0400000000000000" pitchFamily="50" charset="-128"/>
              </a:rPr>
              <a:t>Introduction</a:t>
            </a:r>
            <a:endParaRPr kumimoji="1" lang="ja-JP" altLang="en-US" dirty="0">
              <a:ea typeface="游ゴシック" panose="020B0400000000000000" pitchFamily="50" charset="-128"/>
            </a:endParaRPr>
          </a:p>
        </p:txBody>
      </p:sp>
      <p:sp>
        <p:nvSpPr>
          <p:cNvPr id="6" name="正方形/長方形 114"/>
          <p:cNvSpPr>
            <a:spLocks noChangeArrowheads="1"/>
          </p:cNvSpPr>
          <p:nvPr/>
        </p:nvSpPr>
        <p:spPr bwMode="auto">
          <a:xfrm>
            <a:off x="242165" y="544149"/>
            <a:ext cx="8385800" cy="769441"/>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60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What is “AI Privacy Guard”?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The function that</a:t>
            </a:r>
            <a:r>
              <a:rPr kumimoji="1" lang="en-US" altLang="ja-JP" i="0" u="none" strike="noStrike" kern="1200" cap="none" spc="0" normalizeH="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 detects human and face utilizing AI and performs blurring or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block</a:t>
            </a:r>
            <a:r>
              <a:rPr kumimoji="1" lang="en-US" altLang="ja-JP" i="0" u="none" strike="noStrike" kern="1200" cap="none" spc="0" normalizeH="0" noProof="0" dirty="0" smtClean="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 </a:t>
            </a:r>
            <a:r>
              <a:rPr kumimoji="1" lang="en-US" altLang="ja-JP" i="0" u="none" strike="noStrike" kern="1200" cap="none" spc="0" normalizeH="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processing </a:t>
            </a: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1028700" lvl="1" algn="l" eaLnBrk="1" fontAlgn="auto" hangingPunct="1">
              <a:spcBef>
                <a:spcPts val="0"/>
              </a:spcBef>
              <a:spcAft>
                <a:spcPts val="0"/>
              </a:spcAft>
              <a:buFont typeface="Wingdings" panose="05000000000000000000" pitchFamily="2" charset="2"/>
              <a:buChar char="Ø"/>
              <a:defRPr/>
            </a:pPr>
            <a:r>
              <a:rPr kumimoji="1" lang="en-US" altLang="ja-JP"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Protects privacy of the</a:t>
            </a:r>
            <a:r>
              <a:rPr kumimoji="1" lang="en-US" altLang="ja-JP" i="0" u="none" strike="noStrike" kern="1200" cap="none" spc="0" normalizeH="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 people captured on the image</a:t>
            </a:r>
            <a:endParaRPr kumimoji="1" lang="en-US" altLang="ja-JP"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grpSp>
        <p:nvGrpSpPr>
          <p:cNvPr id="3" name="グループ化 2"/>
          <p:cNvGrpSpPr/>
          <p:nvPr/>
        </p:nvGrpSpPr>
        <p:grpSpPr>
          <a:xfrm>
            <a:off x="1207972" y="1469936"/>
            <a:ext cx="6173012" cy="2643905"/>
            <a:chOff x="1030449" y="1364473"/>
            <a:chExt cx="7530664" cy="3225388"/>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683" y="2225823"/>
              <a:ext cx="2540800" cy="14292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8999" y="1364473"/>
              <a:ext cx="2540651" cy="142911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3380" y="3176924"/>
              <a:ext cx="2511888" cy="1412937"/>
            </a:xfrm>
            <a:prstGeom prst="rect">
              <a:avLst/>
            </a:prstGeom>
          </p:spPr>
        </p:pic>
        <p:sp>
          <p:nvSpPr>
            <p:cNvPr id="2" name="右矢印 1"/>
            <p:cNvSpPr/>
            <p:nvPr/>
          </p:nvSpPr>
          <p:spPr>
            <a:xfrm rot="19442279">
              <a:off x="3942880" y="2379605"/>
              <a:ext cx="984370" cy="235856"/>
            </a:xfrm>
            <a:prstGeom prst="rightArrow">
              <a:avLst>
                <a:gd name="adj1" fmla="val 50000"/>
                <a:gd name="adj2" fmla="val 88839"/>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
          <p:nvSpPr>
            <p:cNvPr id="12" name="テキスト ボックス 11"/>
            <p:cNvSpPr txBox="1"/>
            <p:nvPr/>
          </p:nvSpPr>
          <p:spPr>
            <a:xfrm>
              <a:off x="1030449" y="3642582"/>
              <a:ext cx="2851620" cy="337920"/>
            </a:xfrm>
            <a:prstGeom prst="rect">
              <a:avLst/>
            </a:prstGeom>
            <a:noFill/>
          </p:spPr>
          <p:txBody>
            <a:bodyPr wrap="square" rtlCol="0">
              <a:spAutoFit/>
            </a:bodyPr>
            <a:lstStyle>
              <a:defPPr>
                <a:defRPr lang="ja-JP"/>
              </a:defPPr>
              <a:lvl1pPr algn="l" defTabSz="914378">
                <a:defRPr sz="1200">
                  <a:solidFill>
                    <a:srgbClr val="0A54A0"/>
                  </a:solidFill>
                  <a:effectLst/>
                  <a:latin typeface="Calibri" panose="020F0502020204030204" pitchFamily="34" charset="0"/>
                  <a:ea typeface="Meiryo UI" panose="020B0604030504040204" pitchFamily="50" charset="-128"/>
                  <a:cs typeface="Calibri" panose="020F0502020204030204" pitchFamily="34" charset="0"/>
                </a:defRPr>
              </a:lvl1pPr>
            </a:lstStyle>
            <a:p>
              <a:pPr marL="0" marR="0" lvl="0" indent="0" algn="ctr" defTabSz="914378" rtl="0" eaLnBrk="1" fontAlgn="base" latinLnBrk="0" hangingPunct="1">
                <a:lnSpc>
                  <a:spcPct val="100000"/>
                </a:lnSpc>
                <a:spcBef>
                  <a:spcPct val="0"/>
                </a:spcBef>
                <a:spcAft>
                  <a:spcPct val="0"/>
                </a:spcAft>
                <a:buClrTx/>
                <a:buSzTx/>
                <a:buFontTx/>
                <a:buNone/>
                <a:tabLst/>
                <a:defRPr/>
              </a:pPr>
              <a:r>
                <a:rPr lang="en-US" altLang="ja-JP" dirty="0">
                  <a:ea typeface="游ゴシック" panose="020B0400000000000000" pitchFamily="50" charset="-128"/>
                </a:rPr>
                <a:t>Original</a:t>
              </a:r>
              <a:endParaRPr kumimoji="1" lang="en-US" altLang="ja-JP" sz="1200" b="0" i="0" u="none" strike="noStrike" kern="1200" cap="none" spc="0" normalizeH="0" baseline="0" noProof="0" dirty="0">
                <a:ln>
                  <a:noFill/>
                </a:ln>
                <a:solidFill>
                  <a:srgbClr val="0A54A0"/>
                </a:solidFill>
                <a:effectLst/>
                <a:uLnTx/>
                <a:uFillTx/>
                <a:ea typeface="游ゴシック" panose="020B0400000000000000" pitchFamily="50" charset="-128"/>
              </a:endParaRPr>
            </a:p>
          </p:txBody>
        </p:sp>
        <p:sp>
          <p:nvSpPr>
            <p:cNvPr id="15" name="テキスト ボックス 14"/>
            <p:cNvSpPr txBox="1"/>
            <p:nvPr/>
          </p:nvSpPr>
          <p:spPr>
            <a:xfrm>
              <a:off x="4964690" y="2793591"/>
              <a:ext cx="3596423" cy="3379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Privacy Guard:</a:t>
              </a:r>
              <a:r>
                <a:rPr kumimoji="1" lang="en-US" altLang="ja-JP" sz="1200" b="0" i="0" u="none" strike="noStrike" kern="1200" cap="none" spc="0" normalizeH="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 Privacy Guard target = Face</a:t>
              </a:r>
              <a:r>
                <a:rPr lang="ja-JP" altLang="en-US" sz="12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endParaRPr kumimoji="1" lang="en-US" altLang="ja-JP" sz="1200"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
          <p:nvSpPr>
            <p:cNvPr id="16" name="右矢印 15"/>
            <p:cNvSpPr/>
            <p:nvPr/>
          </p:nvSpPr>
          <p:spPr>
            <a:xfrm rot="2100071">
              <a:off x="3925433" y="3435180"/>
              <a:ext cx="984370" cy="235856"/>
            </a:xfrm>
            <a:prstGeom prst="rightArrow">
              <a:avLst>
                <a:gd name="adj1" fmla="val 50000"/>
                <a:gd name="adj2" fmla="val 83582"/>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游ゴシック" panose="020B0400000000000000" pitchFamily="50" charset="-128"/>
                <a:cs typeface="Calibri" panose="020F0502020204030204" pitchFamily="34" charset="0"/>
              </a:endParaRPr>
            </a:p>
          </p:txBody>
        </p:sp>
      </p:grpSp>
      <p:sp>
        <p:nvSpPr>
          <p:cNvPr id="17" name="テキスト ボックス 16"/>
          <p:cNvSpPr txBox="1"/>
          <p:nvPr/>
        </p:nvSpPr>
        <p:spPr>
          <a:xfrm>
            <a:off x="4524951" y="4128726"/>
            <a:ext cx="3031789"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Privacy Guard:</a:t>
            </a:r>
            <a:r>
              <a:rPr kumimoji="1" lang="en-US" altLang="ja-JP" sz="1200" b="0" i="0" u="none" strike="noStrike" kern="1200" cap="none" spc="0" normalizeH="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 Privacy Guard target = </a:t>
            </a:r>
            <a:r>
              <a:rPr kumimoji="1" lang="en-US" altLang="ja-JP" sz="1200" b="0" i="0" u="none" strike="noStrike" kern="1200" cap="none" spc="0" normalizeH="0" noProof="0" dirty="0" smtClean="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Human</a:t>
            </a:r>
            <a:r>
              <a:rPr lang="ja-JP" altLang="en-US" sz="12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endParaRPr kumimoji="1" lang="en-US" altLang="ja-JP" sz="1200"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201450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631495" y="743229"/>
            <a:ext cx="4239455" cy="3543020"/>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5" name="正方形/長方形 14"/>
          <p:cNvSpPr/>
          <p:nvPr/>
        </p:nvSpPr>
        <p:spPr>
          <a:xfrm>
            <a:off x="390388" y="743230"/>
            <a:ext cx="3960156" cy="3543019"/>
          </a:xfrm>
          <a:prstGeom prst="rect">
            <a:avLst/>
          </a:prstGeom>
          <a:solidFill>
            <a:schemeClr val="bg2">
              <a:lumMod val="20000"/>
              <a:lumOff val="80000"/>
              <a:alpha val="5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4" name="1 Título"/>
          <p:cNvSpPr>
            <a:spLocks noGrp="1"/>
          </p:cNvSpPr>
          <p:nvPr>
            <p:ph type="title"/>
          </p:nvPr>
        </p:nvSpPr>
        <p:spPr>
          <a:xfrm>
            <a:off x="330976" y="7070"/>
            <a:ext cx="7674860" cy="525309"/>
          </a:xfrm>
        </p:spPr>
        <p:txBody>
          <a:bodyPr vert="horz" lIns="91440" tIns="45720" rIns="91440" bIns="45720" rtlCol="0" anchor="ctr">
            <a:normAutofit/>
          </a:bodyPr>
          <a:lstStyle/>
          <a:p>
            <a:r>
              <a:rPr kumimoji="1" lang="en-US" altLang="ja-JP">
                <a:ea typeface="游ゴシック" panose="020B0400000000000000" pitchFamily="50" charset="-128"/>
              </a:rPr>
              <a:t>Overview of AI Privacy Guard</a:t>
            </a:r>
            <a:endParaRPr kumimoji="1" lang="ja-JP" altLang="en-US">
              <a:ea typeface="游ゴシック" panose="020B0400000000000000" pitchFamily="50" charset="-128"/>
            </a:endParaRPr>
          </a:p>
        </p:txBody>
      </p:sp>
      <p:sp>
        <p:nvSpPr>
          <p:cNvPr id="58" name="テキスト ボックス 57"/>
          <p:cNvSpPr txBox="1"/>
          <p:nvPr/>
        </p:nvSpPr>
        <p:spPr>
          <a:xfrm>
            <a:off x="4774373" y="708058"/>
            <a:ext cx="3505252" cy="338554"/>
          </a:xfrm>
          <a:prstGeom prst="rect">
            <a:avLst/>
          </a:prstGeom>
          <a:noFill/>
        </p:spPr>
        <p:txBody>
          <a:bodyPr wrap="square" rtlCol="0">
            <a:spAutoFit/>
          </a:bodyPr>
          <a:lstStyle/>
          <a:p>
            <a:pPr marL="285750" lvl="0" indent="-285750" algn="l">
              <a:buFont typeface="Wingdings" panose="05000000000000000000" pitchFamily="2" charset="2"/>
              <a:buChar char="n"/>
              <a:defRPr/>
            </a:pPr>
            <a:r>
              <a:rPr lang="en-US" altLang="ja-JP" sz="1600" b="1"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Privacy </a:t>
            </a:r>
            <a:r>
              <a:rPr lang="en-US" altLang="ja-JP" sz="1600" b="1"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Guard Target Guide</a:t>
            </a:r>
          </a:p>
        </p:txBody>
      </p:sp>
      <p:graphicFrame>
        <p:nvGraphicFramePr>
          <p:cNvPr id="60" name="Group 9"/>
          <p:cNvGraphicFramePr>
            <a:graphicFrameLocks noGrp="1"/>
          </p:cNvGraphicFramePr>
          <p:nvPr>
            <p:extLst>
              <p:ext uri="{D42A27DB-BD31-4B8C-83A1-F6EECF244321}">
                <p14:modId xmlns:p14="http://schemas.microsoft.com/office/powerpoint/2010/main" val="3972119912"/>
              </p:ext>
            </p:extLst>
          </p:nvPr>
        </p:nvGraphicFramePr>
        <p:xfrm>
          <a:off x="4774373" y="1022463"/>
          <a:ext cx="4046336" cy="2730216"/>
        </p:xfrm>
        <a:graphic>
          <a:graphicData uri="http://schemas.openxmlformats.org/drawingml/2006/table">
            <a:tbl>
              <a:tblPr/>
              <a:tblGrid>
                <a:gridCol w="1183978">
                  <a:extLst>
                    <a:ext uri="{9D8B030D-6E8A-4147-A177-3AD203B41FA5}">
                      <a16:colId xmlns:a16="http://schemas.microsoft.com/office/drawing/2014/main" val="20000"/>
                    </a:ext>
                  </a:extLst>
                </a:gridCol>
                <a:gridCol w="735747">
                  <a:extLst>
                    <a:ext uri="{9D8B030D-6E8A-4147-A177-3AD203B41FA5}">
                      <a16:colId xmlns:a16="http://schemas.microsoft.com/office/drawing/2014/main" val="3149750947"/>
                    </a:ext>
                  </a:extLst>
                </a:gridCol>
                <a:gridCol w="930690">
                  <a:extLst>
                    <a:ext uri="{9D8B030D-6E8A-4147-A177-3AD203B41FA5}">
                      <a16:colId xmlns:a16="http://schemas.microsoft.com/office/drawing/2014/main" val="2530052273"/>
                    </a:ext>
                  </a:extLst>
                </a:gridCol>
                <a:gridCol w="1195921">
                  <a:extLst>
                    <a:ext uri="{9D8B030D-6E8A-4147-A177-3AD203B41FA5}">
                      <a16:colId xmlns:a16="http://schemas.microsoft.com/office/drawing/2014/main" val="20001"/>
                    </a:ext>
                  </a:extLst>
                </a:gridCol>
              </a:tblGrid>
              <a:tr h="128471">
                <a:tc rowSpan="2"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Size</a:t>
                      </a:r>
                      <a:r>
                        <a:rPr kumimoji="1" lang="ja-JP" altLang="en-US"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 </a:t>
                      </a:r>
                      <a:r>
                        <a:rPr kumimoji="1" lang="en-US" altLang="ja-JP" sz="1100" b="0" i="0" u="none" strike="noStrike" cap="none" normalizeH="0" baseline="0" dirty="0" smtClean="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a:t>
                      </a:r>
                      <a:r>
                        <a:rPr kumimoji="1" lang="en-US" altLang="ja-JP" sz="800" b="0" i="0" u="none" strike="noStrike" cap="none" normalizeH="0" baseline="0" dirty="0" smtClean="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1</a:t>
                      </a:r>
                      <a:endParaRPr kumimoji="1" lang="ja-JP" altLang="en-US"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a:txBody>
                    <a:bodyPr/>
                    <a:lstStyle/>
                    <a:p>
                      <a:r>
                        <a:rPr kumimoji="1" lang="en-US" altLang="ja-JP" sz="1100" b="0">
                          <a:solidFill>
                            <a:schemeClr val="tx1"/>
                          </a:solidFill>
                          <a:latin typeface="Calibri" panose="020F0502020204030204" pitchFamily="34" charset="0"/>
                          <a:ea typeface="游ゴシック" panose="020B0400000000000000" pitchFamily="50" charset="-128"/>
                          <a:cs typeface="Calibri" panose="020F0502020204030204" pitchFamily="34" charset="0"/>
                        </a:rPr>
                        <a:t>5MP Camera</a:t>
                      </a:r>
                      <a:endParaRPr kumimoji="1" lang="ja-JP" altLang="en-US" sz="1100" b="0">
                        <a:solidFill>
                          <a:schemeClr val="tx1"/>
                        </a:solidFill>
                        <a:latin typeface="Calibri" panose="020F0502020204030204" pitchFamily="34" charset="0"/>
                        <a:ea typeface="游ゴシック" panose="020B0400000000000000"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a:txBody>
                    <a:bodyPr/>
                    <a:lstStyle/>
                    <a:p>
                      <a:r>
                        <a:rPr kumimoji="1" lang="en-US" altLang="ja-JP" sz="1100" b="0">
                          <a:solidFill>
                            <a:schemeClr val="tx1"/>
                          </a:solidFill>
                          <a:latin typeface="Calibri" panose="020F0502020204030204" pitchFamily="34" charset="0"/>
                          <a:ea typeface="Meiryo UI" panose="020B0604030504040204" pitchFamily="50" charset="-128"/>
                          <a:cs typeface="Calibri" panose="020F0502020204030204" pitchFamily="34" charset="0"/>
                        </a:rPr>
                        <a:t>43</a:t>
                      </a:r>
                      <a:r>
                        <a:rPr kumimoji="1" lang="ja-JP" altLang="en-US" sz="1100" b="0" baseline="0">
                          <a:solidFill>
                            <a:schemeClr val="tx1"/>
                          </a:solidFill>
                          <a:latin typeface="Calibri" panose="020F0502020204030204" pitchFamily="34" charset="0"/>
                          <a:ea typeface="Meiryo UI" panose="020B0604030504040204" pitchFamily="50" charset="-128"/>
                          <a:cs typeface="Calibri" panose="020F0502020204030204" pitchFamily="34" charset="0"/>
                        </a:rPr>
                        <a:t> </a:t>
                      </a:r>
                      <a:r>
                        <a:rPr kumimoji="1" lang="en-US" altLang="ja-JP" sz="1100" b="0" baseline="0">
                          <a:solidFill>
                            <a:schemeClr val="tx1"/>
                          </a:solidFill>
                          <a:latin typeface="Calibri" panose="020F0502020204030204" pitchFamily="34" charset="0"/>
                          <a:ea typeface="Meiryo UI" panose="020B0604030504040204" pitchFamily="50" charset="-128"/>
                          <a:cs typeface="Calibri" panose="020F0502020204030204" pitchFamily="34" charset="0"/>
                        </a:rPr>
                        <a:t>to </a:t>
                      </a:r>
                      <a:r>
                        <a:rPr kumimoji="1" lang="en-US" altLang="ja-JP" sz="1100" b="0">
                          <a:solidFill>
                            <a:schemeClr val="tx1"/>
                          </a:solidFill>
                          <a:latin typeface="Calibri" panose="020F0502020204030204" pitchFamily="34" charset="0"/>
                          <a:ea typeface="Meiryo UI" panose="020B0604030504040204" pitchFamily="50" charset="-128"/>
                          <a:cs typeface="Calibri" panose="020F0502020204030204" pitchFamily="34" charset="0"/>
                        </a:rPr>
                        <a:t>1870pixel</a:t>
                      </a:r>
                    </a:p>
                    <a:p>
                      <a:r>
                        <a:rPr kumimoji="1" lang="en-US" altLang="ja-JP" sz="1100" b="0">
                          <a:solidFill>
                            <a:schemeClr val="tx1"/>
                          </a:solidFill>
                          <a:latin typeface="Calibri" panose="020F0502020204030204" pitchFamily="34" charset="0"/>
                          <a:ea typeface="Meiryo UI" panose="020B0604030504040204" pitchFamily="50" charset="-128"/>
                          <a:cs typeface="Calibri" panose="020F0502020204030204" pitchFamily="34" charset="0"/>
                        </a:rPr>
                        <a:t>51 to 2240pixel </a:t>
                      </a:r>
                      <a:r>
                        <a:rPr kumimoji="1" lang="en-US" altLang="ja-JP" sz="600" b="0">
                          <a:solidFill>
                            <a:schemeClr val="tx1"/>
                          </a:solidFill>
                          <a:latin typeface="Calibri" panose="020F0502020204030204" pitchFamily="34" charset="0"/>
                          <a:ea typeface="Meiryo UI" panose="020B0604030504040204" pitchFamily="50" charset="-128"/>
                          <a:cs typeface="Calibri" panose="020F0502020204030204" pitchFamily="34" charset="0"/>
                        </a:rPr>
                        <a:t>(super </a:t>
                      </a:r>
                      <a:r>
                        <a:rPr kumimoji="1" lang="en-US" altLang="ja-JP" sz="600" b="0" baseline="0">
                          <a:solidFill>
                            <a:schemeClr val="tx1"/>
                          </a:solidFill>
                          <a:latin typeface="Calibri" panose="020F0502020204030204" pitchFamily="34" charset="0"/>
                          <a:ea typeface="Meiryo UI" panose="020B0604030504040204" pitchFamily="50" charset="-128"/>
                          <a:cs typeface="Calibri" panose="020F0502020204030204" pitchFamily="34" charset="0"/>
                        </a:rPr>
                        <a:t>resolution imaging)</a:t>
                      </a:r>
                      <a:endParaRPr kumimoji="1" lang="en-US" altLang="ja-JP" sz="600" b="0">
                        <a:solidFill>
                          <a:schemeClr val="tx1"/>
                        </a:solidFill>
                        <a:latin typeface="Calibri" panose="020F0502020204030204" pitchFamily="34" charset="0"/>
                        <a:ea typeface="Meiryo UI" panose="020B0604030504040204"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905045400"/>
                  </a:ext>
                </a:extLst>
              </a:tr>
              <a:tr h="0">
                <a:tc gridSpan="2" v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en-US" altLang="ja-JP" sz="1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hMerge="1" vMerge="1">
                  <a:txBody>
                    <a:bodyPr/>
                    <a:lstStyle/>
                    <a:p>
                      <a:endParaRPr kumimoji="1" lang="ja-JP" altLang="en-US"/>
                    </a:p>
                  </a:txBody>
                  <a:tcPr/>
                </a:tc>
                <a:tc>
                  <a:txBody>
                    <a:bodyPr/>
                    <a:lstStyle/>
                    <a:p>
                      <a:r>
                        <a:rPr kumimoji="1" lang="en-US" altLang="ja-JP" sz="1100" b="0">
                          <a:solidFill>
                            <a:schemeClr val="tx1"/>
                          </a:solidFill>
                          <a:latin typeface="Calibri" panose="020F0502020204030204" pitchFamily="34" charset="0"/>
                          <a:ea typeface="游ゴシック" panose="020B0400000000000000" pitchFamily="50" charset="-128"/>
                          <a:cs typeface="Calibri" panose="020F0502020204030204" pitchFamily="34" charset="0"/>
                        </a:rPr>
                        <a:t>4K</a:t>
                      </a:r>
                      <a:r>
                        <a:rPr kumimoji="1" lang="en-US" altLang="ja-JP" sz="1100" b="0" baseline="0">
                          <a:solidFill>
                            <a:schemeClr val="tx1"/>
                          </a:solidFill>
                          <a:latin typeface="Calibri" panose="020F0502020204030204" pitchFamily="34" charset="0"/>
                          <a:ea typeface="游ゴシック" panose="020B0400000000000000" pitchFamily="50" charset="-128"/>
                          <a:cs typeface="Calibri" panose="020F0502020204030204" pitchFamily="34" charset="0"/>
                        </a:rPr>
                        <a:t> Camera</a:t>
                      </a:r>
                      <a:endParaRPr kumimoji="1" lang="ja-JP" altLang="en-US" sz="1100" b="0">
                        <a:solidFill>
                          <a:schemeClr val="tx1"/>
                        </a:solidFill>
                        <a:latin typeface="Calibri" panose="020F0502020204030204" pitchFamily="34" charset="0"/>
                        <a:ea typeface="游ゴシック" panose="020B0400000000000000"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en-US" altLang="ja-JP" sz="1100" b="0">
                          <a:solidFill>
                            <a:schemeClr val="tx1"/>
                          </a:solidFill>
                          <a:latin typeface="Calibri" panose="020F0502020204030204" pitchFamily="34" charset="0"/>
                          <a:ea typeface="游ゴシック" panose="020B0400000000000000" pitchFamily="50" charset="-128"/>
                          <a:cs typeface="Calibri" panose="020F0502020204030204" pitchFamily="34" charset="0"/>
                        </a:rPr>
                        <a:t>64</a:t>
                      </a:r>
                      <a:r>
                        <a:rPr kumimoji="1" lang="ja-JP" altLang="en-US" sz="1100" b="0" baseline="0">
                          <a:solidFill>
                            <a:schemeClr val="tx1"/>
                          </a:solidFill>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100" b="0" baseline="0">
                          <a:solidFill>
                            <a:schemeClr val="tx1"/>
                          </a:solidFill>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100" b="0">
                          <a:solidFill>
                            <a:schemeClr val="tx1"/>
                          </a:solidFill>
                          <a:latin typeface="Calibri" panose="020F0502020204030204" pitchFamily="34" charset="0"/>
                          <a:ea typeface="游ゴシック" panose="020B0400000000000000" pitchFamily="50" charset="-128"/>
                          <a:cs typeface="Calibri" panose="020F0502020204030204" pitchFamily="34" charset="0"/>
                        </a:rPr>
                        <a:t>2800</a:t>
                      </a:r>
                      <a:r>
                        <a:rPr kumimoji="1" lang="en-US" altLang="ja-JP" sz="1100" b="0">
                          <a:solidFill>
                            <a:schemeClr val="tx1"/>
                          </a:solidFill>
                          <a:latin typeface="Calibri" panose="020F0502020204030204" pitchFamily="34" charset="0"/>
                          <a:ea typeface="Meiryo UI" panose="020B0604030504040204" pitchFamily="50" charset="-128"/>
                          <a:cs typeface="Calibri" panose="020F0502020204030204" pitchFamily="34" charset="0"/>
                        </a:rPr>
                        <a:t>pixel</a:t>
                      </a:r>
                      <a:endParaRPr kumimoji="1" lang="ja-JP" altLang="en-US" sz="1100" b="0">
                        <a:solidFill>
                          <a:schemeClr val="tx1"/>
                        </a:solidFill>
                        <a:latin typeface="Calibri" panose="020F0502020204030204" pitchFamily="34" charset="0"/>
                        <a:ea typeface="游ゴシック" panose="020B0400000000000000"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3997732126"/>
                  </a:ext>
                </a:extLst>
              </a:tr>
              <a:tr h="153384">
                <a:tc gridSpan="2">
                  <a:txBody>
                    <a:bodyPr/>
                    <a:lstStyle>
                      <a:lvl1pPr marL="0" algn="l" defTabSz="914400" rtl="0" eaLnBrk="1" latinLnBrk="0" hangingPunct="1">
                        <a:spcBef>
                          <a:spcPct val="20000"/>
                        </a:spcBef>
                        <a:defRPr kumimoji="1" sz="2800" kern="1200">
                          <a:solidFill>
                            <a:schemeClr val="tx1"/>
                          </a:solidFill>
                          <a:latin typeface="Arial" charset="0"/>
                          <a:ea typeface="ＭＳ Ｐゴシック" pitchFamily="50" charset="-128"/>
                        </a:defRPr>
                      </a:lvl1pPr>
                      <a:lvl2pPr marL="457200" algn="l" defTabSz="914400" rtl="0" eaLnBrk="1" latinLnBrk="0" hangingPunct="1">
                        <a:spcBef>
                          <a:spcPct val="20000"/>
                        </a:spcBef>
                        <a:defRPr kumimoji="1" sz="2400" kern="1200">
                          <a:solidFill>
                            <a:schemeClr val="tx1"/>
                          </a:solidFill>
                          <a:latin typeface="Arial" charset="0"/>
                          <a:ea typeface="ＭＳ Ｐゴシック" pitchFamily="50" charset="-128"/>
                        </a:defRPr>
                      </a:lvl2pPr>
                      <a:lvl3pPr marL="914400" algn="l" defTabSz="914400" rtl="0" eaLnBrk="1" latinLnBrk="0" hangingPunct="1">
                        <a:spcBef>
                          <a:spcPct val="20000"/>
                        </a:spcBef>
                        <a:defRPr kumimoji="1" sz="2000" kern="1200">
                          <a:solidFill>
                            <a:schemeClr val="tx1"/>
                          </a:solidFill>
                          <a:latin typeface="Arial" charset="0"/>
                          <a:ea typeface="ＭＳ Ｐゴシック" pitchFamily="50" charset="-128"/>
                        </a:defRPr>
                      </a:lvl3pPr>
                      <a:lvl4pPr marL="1371600" algn="l" defTabSz="914400" rtl="0" eaLnBrk="1" latinLnBrk="0" hangingPunct="1">
                        <a:spcBef>
                          <a:spcPct val="20000"/>
                        </a:spcBef>
                        <a:defRPr kumimoji="1" sz="1800" kern="1200">
                          <a:solidFill>
                            <a:schemeClr val="tx1"/>
                          </a:solidFill>
                          <a:latin typeface="Arial" charset="0"/>
                          <a:ea typeface="ＭＳ Ｐゴシック" pitchFamily="50" charset="-128"/>
                        </a:defRPr>
                      </a:lvl4pPr>
                      <a:lvl5pPr marL="1828800" algn="l" defTabSz="914400" rtl="0" eaLnBrk="1" latinLnBrk="0" hangingPunct="1">
                        <a:spcBef>
                          <a:spcPct val="20000"/>
                        </a:spcBef>
                        <a:defRPr kumimoji="1" sz="1800" kern="1200">
                          <a:solidFill>
                            <a:schemeClr val="tx1"/>
                          </a:solidFill>
                          <a:latin typeface="Arial" charset="0"/>
                          <a:ea typeface="ＭＳ Ｐゴシック" pitchFamily="50" charset="-128"/>
                        </a:defRPr>
                      </a:lvl5pPr>
                      <a:lvl6pPr marL="22860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6pPr>
                      <a:lvl7pPr marL="27432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7pPr>
                      <a:lvl8pPr marL="32004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8pPr>
                      <a:lvl9pPr marL="36576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Max. number of  simultaneous  processing</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p>
                      <a:r>
                        <a:rPr kumimoji="1" lang="en-US" altLang="ja-JP" sz="1100" b="0">
                          <a:solidFill>
                            <a:schemeClr val="tx1"/>
                          </a:solidFill>
                          <a:latin typeface="Calibri" panose="020F0502020204030204" pitchFamily="34" charset="0"/>
                          <a:ea typeface="游ゴシック" panose="020B0400000000000000" pitchFamily="50" charset="-128"/>
                          <a:cs typeface="Calibri" panose="020F0502020204030204" pitchFamily="34" charset="0"/>
                        </a:rPr>
                        <a:t>99</a:t>
                      </a:r>
                      <a:r>
                        <a:rPr kumimoji="1" lang="ja-JP" altLang="en-US" sz="1100" b="0" baseline="0">
                          <a:solidFill>
                            <a:schemeClr val="tx1"/>
                          </a:solidFill>
                          <a:latin typeface="Calibri" panose="020F0502020204030204" pitchFamily="34" charset="0"/>
                          <a:ea typeface="游ゴシック" panose="020B0400000000000000" pitchFamily="50" charset="-128"/>
                          <a:cs typeface="Calibri" panose="020F0502020204030204" pitchFamily="34" charset="0"/>
                        </a:rPr>
                        <a:t> </a:t>
                      </a:r>
                      <a:r>
                        <a:rPr kumimoji="1" lang="en-US" altLang="ja-JP" sz="1100" b="0" baseline="0">
                          <a:solidFill>
                            <a:schemeClr val="tx1"/>
                          </a:solidFill>
                          <a:latin typeface="Calibri" panose="020F0502020204030204" pitchFamily="34" charset="0"/>
                          <a:ea typeface="游ゴシック" panose="020B0400000000000000" pitchFamily="50" charset="-128"/>
                          <a:cs typeface="Calibri" panose="020F0502020204030204" pitchFamily="34" charset="0"/>
                        </a:rPr>
                        <a:t>people</a:t>
                      </a:r>
                      <a:endParaRPr kumimoji="1" lang="ja-JP" altLang="en-US" sz="1100" b="0">
                        <a:solidFill>
                          <a:schemeClr val="tx1"/>
                        </a:solidFill>
                        <a:latin typeface="Calibri" panose="020F0502020204030204" pitchFamily="34" charset="0"/>
                        <a:ea typeface="游ゴシック" panose="020B0400000000000000"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hMerge="1">
                  <a:txBody>
                    <a:bodyPr/>
                    <a:lstStyle>
                      <a:lvl1pPr marL="0" algn="l" defTabSz="457178" rtl="0" eaLnBrk="1" latinLnBrk="0" hangingPunct="1">
                        <a:defRPr sz="1800" kern="1200">
                          <a:solidFill>
                            <a:schemeClr val="tx1"/>
                          </a:solidFill>
                          <a:latin typeface="Times New Roman"/>
                          <a:ea typeface="ＭＳ Ｐゴシック"/>
                        </a:defRPr>
                      </a:lvl1pPr>
                      <a:lvl2pPr marL="457178" algn="l" defTabSz="457178" rtl="0" eaLnBrk="1" latinLnBrk="0" hangingPunct="1">
                        <a:defRPr sz="1800" kern="1200">
                          <a:solidFill>
                            <a:schemeClr val="tx1"/>
                          </a:solidFill>
                          <a:latin typeface="Times New Roman"/>
                          <a:ea typeface="ＭＳ Ｐゴシック"/>
                        </a:defRPr>
                      </a:lvl2pPr>
                      <a:lvl3pPr marL="914355" algn="l" defTabSz="457178" rtl="0" eaLnBrk="1" latinLnBrk="0" hangingPunct="1">
                        <a:defRPr sz="1800" kern="1200">
                          <a:solidFill>
                            <a:schemeClr val="tx1"/>
                          </a:solidFill>
                          <a:latin typeface="Times New Roman"/>
                          <a:ea typeface="ＭＳ Ｐゴシック"/>
                        </a:defRPr>
                      </a:lvl3pPr>
                      <a:lvl4pPr marL="1371532" algn="l" defTabSz="457178" rtl="0" eaLnBrk="1" latinLnBrk="0" hangingPunct="1">
                        <a:defRPr sz="1800" kern="1200">
                          <a:solidFill>
                            <a:schemeClr val="tx1"/>
                          </a:solidFill>
                          <a:latin typeface="Times New Roman"/>
                          <a:ea typeface="ＭＳ Ｐゴシック"/>
                        </a:defRPr>
                      </a:lvl4pPr>
                      <a:lvl5pPr marL="1828709" algn="l" defTabSz="457178" rtl="0" eaLnBrk="1" latinLnBrk="0" hangingPunct="1">
                        <a:defRPr sz="1800" kern="1200">
                          <a:solidFill>
                            <a:schemeClr val="tx1"/>
                          </a:solidFill>
                          <a:latin typeface="Times New Roman"/>
                          <a:ea typeface="ＭＳ Ｐゴシック"/>
                        </a:defRPr>
                      </a:lvl5pPr>
                      <a:lvl6pPr marL="2285886" algn="l" defTabSz="457178" rtl="0" eaLnBrk="1" latinLnBrk="0" hangingPunct="1">
                        <a:defRPr sz="1800" kern="1200">
                          <a:solidFill>
                            <a:schemeClr val="tx1"/>
                          </a:solidFill>
                          <a:latin typeface="Times New Roman"/>
                          <a:ea typeface="ＭＳ Ｐゴシック"/>
                        </a:defRPr>
                      </a:lvl6pPr>
                      <a:lvl7pPr marL="2743064" algn="l" defTabSz="457178" rtl="0" eaLnBrk="1" latinLnBrk="0" hangingPunct="1">
                        <a:defRPr sz="1800" kern="1200">
                          <a:solidFill>
                            <a:schemeClr val="tx1"/>
                          </a:solidFill>
                          <a:latin typeface="Times New Roman"/>
                          <a:ea typeface="ＭＳ Ｐゴシック"/>
                        </a:defRPr>
                      </a:lvl7pPr>
                      <a:lvl8pPr marL="3200240" algn="l" defTabSz="457178" rtl="0" eaLnBrk="1" latinLnBrk="0" hangingPunct="1">
                        <a:defRPr sz="1800" kern="1200">
                          <a:solidFill>
                            <a:schemeClr val="tx1"/>
                          </a:solidFill>
                          <a:latin typeface="Times New Roman"/>
                          <a:ea typeface="ＭＳ Ｐゴシック"/>
                        </a:defRPr>
                      </a:lvl8pPr>
                      <a:lvl9pPr marL="3657418" algn="l" defTabSz="457178" rtl="0" eaLnBrk="1" latinLnBrk="0" hangingPunct="1">
                        <a:defRPr sz="1800" kern="1200">
                          <a:solidFill>
                            <a:schemeClr val="tx1"/>
                          </a:solidFill>
                          <a:latin typeface="Times New Roman"/>
                          <a:ea typeface="ＭＳ Ｐゴシック"/>
                        </a:defRPr>
                      </a:lvl9pPr>
                    </a:lstStyle>
                    <a:p>
                      <a:endParaRPr kumimoji="1" lang="ja-JP" altLang="en-US" sz="1100" b="0">
                        <a:solidFill>
                          <a:schemeClr val="tx1"/>
                        </a:solidFill>
                        <a:latin typeface="Meiryo UI" panose="020B0604030504040204" pitchFamily="50" charset="-128"/>
                        <a:ea typeface="Meiryo UI" panose="020B0604030504040204" pitchFamily="50" charset="-128"/>
                        <a:cs typeface="Tahoma" panose="020B060403050404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0"/>
                  </a:ext>
                </a:extLst>
              </a:tr>
              <a:tr h="16393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Shooting range</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Two-thirds of the target object is caught on camera </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ja-JP" altLang="en-US"/>
                    </a:p>
                  </a:txBody>
                  <a:tcPr/>
                </a:tc>
                <a:extLst>
                  <a:ext uri="{0D108BD9-81ED-4DB2-BD59-A6C34878D82A}">
                    <a16:rowId xmlns:a16="http://schemas.microsoft.com/office/drawing/2014/main" val="1830519900"/>
                  </a:ext>
                </a:extLst>
              </a:tr>
              <a:tr h="163932">
                <a:tc gridSpan="2">
                  <a:txBody>
                    <a:bodyPr/>
                    <a:lstStyle>
                      <a:lvl1pPr marL="0" algn="l" defTabSz="914400" rtl="0" eaLnBrk="1" latinLnBrk="0" hangingPunct="1">
                        <a:spcBef>
                          <a:spcPct val="20000"/>
                        </a:spcBef>
                        <a:defRPr kumimoji="1" sz="2800" kern="1200">
                          <a:solidFill>
                            <a:schemeClr val="tx1"/>
                          </a:solidFill>
                          <a:latin typeface="Arial" charset="0"/>
                          <a:ea typeface="ＭＳ Ｐゴシック" pitchFamily="50" charset="-128"/>
                        </a:defRPr>
                      </a:lvl1pPr>
                      <a:lvl2pPr marL="457200" algn="l" defTabSz="914400" rtl="0" eaLnBrk="1" latinLnBrk="0" hangingPunct="1">
                        <a:spcBef>
                          <a:spcPct val="20000"/>
                        </a:spcBef>
                        <a:defRPr kumimoji="1" sz="2400" kern="1200">
                          <a:solidFill>
                            <a:schemeClr val="tx1"/>
                          </a:solidFill>
                          <a:latin typeface="Arial" charset="0"/>
                          <a:ea typeface="ＭＳ Ｐゴシック" pitchFamily="50" charset="-128"/>
                        </a:defRPr>
                      </a:lvl2pPr>
                      <a:lvl3pPr marL="914400" algn="l" defTabSz="914400" rtl="0" eaLnBrk="1" latinLnBrk="0" hangingPunct="1">
                        <a:spcBef>
                          <a:spcPct val="20000"/>
                        </a:spcBef>
                        <a:defRPr kumimoji="1" sz="2000" kern="1200">
                          <a:solidFill>
                            <a:schemeClr val="tx1"/>
                          </a:solidFill>
                          <a:latin typeface="Arial" charset="0"/>
                          <a:ea typeface="ＭＳ Ｐゴシック" pitchFamily="50" charset="-128"/>
                        </a:defRPr>
                      </a:lvl3pPr>
                      <a:lvl4pPr marL="1371600" algn="l" defTabSz="914400" rtl="0" eaLnBrk="1" latinLnBrk="0" hangingPunct="1">
                        <a:spcBef>
                          <a:spcPct val="20000"/>
                        </a:spcBef>
                        <a:defRPr kumimoji="1" sz="1800" kern="1200">
                          <a:solidFill>
                            <a:schemeClr val="tx1"/>
                          </a:solidFill>
                          <a:latin typeface="Arial" charset="0"/>
                          <a:ea typeface="ＭＳ Ｐゴシック" pitchFamily="50" charset="-128"/>
                        </a:defRPr>
                      </a:lvl4pPr>
                      <a:lvl5pPr marL="1828800" algn="l" defTabSz="914400" rtl="0" eaLnBrk="1" latinLnBrk="0" hangingPunct="1">
                        <a:spcBef>
                          <a:spcPct val="20000"/>
                        </a:spcBef>
                        <a:defRPr kumimoji="1" sz="1800" kern="1200">
                          <a:solidFill>
                            <a:schemeClr val="tx1"/>
                          </a:solidFill>
                          <a:latin typeface="Arial" charset="0"/>
                          <a:ea typeface="ＭＳ Ｐゴシック" pitchFamily="50" charset="-128"/>
                        </a:defRPr>
                      </a:lvl5pPr>
                      <a:lvl6pPr marL="22860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6pPr>
                      <a:lvl7pPr marL="27432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7pPr>
                      <a:lvl8pPr marL="32004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8pPr>
                      <a:lvl9pPr marL="36576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Color/Black and white</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Supports both</a:t>
                      </a:r>
                      <a:r>
                        <a:rPr kumimoji="1" lang="ja-JP" altLang="en-US"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 </a:t>
                      </a: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(including with IR-LED)</a:t>
                      </a:r>
                      <a:endParaRPr kumimoji="1" lang="ja-JP" altLang="en-US"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hMerge="1">
                  <a:txBody>
                    <a:bodyPr/>
                    <a:lstStyle>
                      <a:lvl1pPr marL="0" algn="l" defTabSz="457178" rtl="0" eaLnBrk="1" latinLnBrk="0" hangingPunct="1">
                        <a:defRPr sz="1800" kern="1200">
                          <a:solidFill>
                            <a:schemeClr val="tx1"/>
                          </a:solidFill>
                          <a:latin typeface="Times New Roman"/>
                          <a:ea typeface="ＭＳ Ｐゴシック"/>
                        </a:defRPr>
                      </a:lvl1pPr>
                      <a:lvl2pPr marL="457178" algn="l" defTabSz="457178" rtl="0" eaLnBrk="1" latinLnBrk="0" hangingPunct="1">
                        <a:defRPr sz="1800" kern="1200">
                          <a:solidFill>
                            <a:schemeClr val="tx1"/>
                          </a:solidFill>
                          <a:latin typeface="Times New Roman"/>
                          <a:ea typeface="ＭＳ Ｐゴシック"/>
                        </a:defRPr>
                      </a:lvl2pPr>
                      <a:lvl3pPr marL="914355" algn="l" defTabSz="457178" rtl="0" eaLnBrk="1" latinLnBrk="0" hangingPunct="1">
                        <a:defRPr sz="1800" kern="1200">
                          <a:solidFill>
                            <a:schemeClr val="tx1"/>
                          </a:solidFill>
                          <a:latin typeface="Times New Roman"/>
                          <a:ea typeface="ＭＳ Ｐゴシック"/>
                        </a:defRPr>
                      </a:lvl3pPr>
                      <a:lvl4pPr marL="1371532" algn="l" defTabSz="457178" rtl="0" eaLnBrk="1" latinLnBrk="0" hangingPunct="1">
                        <a:defRPr sz="1800" kern="1200">
                          <a:solidFill>
                            <a:schemeClr val="tx1"/>
                          </a:solidFill>
                          <a:latin typeface="Times New Roman"/>
                          <a:ea typeface="ＭＳ Ｐゴシック"/>
                        </a:defRPr>
                      </a:lvl4pPr>
                      <a:lvl5pPr marL="1828709" algn="l" defTabSz="457178" rtl="0" eaLnBrk="1" latinLnBrk="0" hangingPunct="1">
                        <a:defRPr sz="1800" kern="1200">
                          <a:solidFill>
                            <a:schemeClr val="tx1"/>
                          </a:solidFill>
                          <a:latin typeface="Times New Roman"/>
                          <a:ea typeface="ＭＳ Ｐゴシック"/>
                        </a:defRPr>
                      </a:lvl5pPr>
                      <a:lvl6pPr marL="2285886" algn="l" defTabSz="457178" rtl="0" eaLnBrk="1" latinLnBrk="0" hangingPunct="1">
                        <a:defRPr sz="1800" kern="1200">
                          <a:solidFill>
                            <a:schemeClr val="tx1"/>
                          </a:solidFill>
                          <a:latin typeface="Times New Roman"/>
                          <a:ea typeface="ＭＳ Ｐゴシック"/>
                        </a:defRPr>
                      </a:lvl6pPr>
                      <a:lvl7pPr marL="2743064" algn="l" defTabSz="457178" rtl="0" eaLnBrk="1" latinLnBrk="0" hangingPunct="1">
                        <a:defRPr sz="1800" kern="1200">
                          <a:solidFill>
                            <a:schemeClr val="tx1"/>
                          </a:solidFill>
                          <a:latin typeface="Times New Roman"/>
                          <a:ea typeface="ＭＳ Ｐゴシック"/>
                        </a:defRPr>
                      </a:lvl7pPr>
                      <a:lvl8pPr marL="3200240" algn="l" defTabSz="457178" rtl="0" eaLnBrk="1" latinLnBrk="0" hangingPunct="1">
                        <a:defRPr sz="1800" kern="1200">
                          <a:solidFill>
                            <a:schemeClr val="tx1"/>
                          </a:solidFill>
                          <a:latin typeface="Times New Roman"/>
                          <a:ea typeface="ＭＳ Ｐゴシック"/>
                        </a:defRPr>
                      </a:lvl8pPr>
                      <a:lvl9pPr marL="3657418" algn="l" defTabSz="457178" rtl="0" eaLnBrk="1" latinLnBrk="0" hangingPunct="1">
                        <a:defRPr sz="1800" kern="1200">
                          <a:solidFill>
                            <a:schemeClr val="tx1"/>
                          </a:solidFill>
                          <a:latin typeface="Times New Roman"/>
                          <a:ea typeface="ＭＳ Ｐゴシック"/>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63932">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When “Face” is selected for “Privacy Guard target”</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Direction</a:t>
                      </a:r>
                      <a:r>
                        <a:rPr kumimoji="1" lang="en-US" altLang="ja-JP" sz="9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*2</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Right and left: Within 90°</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Up and down: Within 45°</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ja-JP" altLang="en-US"/>
                    </a:p>
                  </a:txBody>
                  <a:tcPr/>
                </a:tc>
                <a:extLst>
                  <a:ext uri="{0D108BD9-81ED-4DB2-BD59-A6C34878D82A}">
                    <a16:rowId xmlns:a16="http://schemas.microsoft.com/office/drawing/2014/main" val="2417285229"/>
                  </a:ext>
                </a:extLst>
              </a:tr>
              <a:tr h="163932">
                <a:tc v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Rotation</a:t>
                      </a:r>
                      <a:r>
                        <a:rPr kumimoji="1" lang="ja-JP" altLang="en-US"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 </a:t>
                      </a:r>
                      <a:r>
                        <a:rPr kumimoji="1" lang="en-US" altLang="ja-JP" sz="9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*3</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Within </a:t>
                      </a:r>
                      <a:r>
                        <a:rPr kumimoji="1" lang="en-US" altLang="ja-JP" sz="1100" b="0" i="0" u="none" strike="noStrike" cap="none" normalizeH="0" baseline="0" dirty="0" smtClean="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+/-90</a:t>
                      </a: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ja-JP" altLang="en-US"/>
                    </a:p>
                  </a:txBody>
                  <a:tcPr/>
                </a:tc>
                <a:extLst>
                  <a:ext uri="{0D108BD9-81ED-4DB2-BD59-A6C34878D82A}">
                    <a16:rowId xmlns:a16="http://schemas.microsoft.com/office/drawing/2014/main" val="805150751"/>
                  </a:ext>
                </a:extLst>
              </a:tr>
            </a:tbl>
          </a:graphicData>
        </a:graphic>
      </p:graphicFrame>
      <p:sp>
        <p:nvSpPr>
          <p:cNvPr id="61" name="テキスト ボックス 60"/>
          <p:cNvSpPr txBox="1"/>
          <p:nvPr/>
        </p:nvSpPr>
        <p:spPr>
          <a:xfrm>
            <a:off x="4724132" y="3727077"/>
            <a:ext cx="3974230" cy="584775"/>
          </a:xfrm>
          <a:prstGeom prst="rect">
            <a:avLst/>
          </a:prstGeom>
          <a:noFill/>
        </p:spPr>
        <p:txBody>
          <a:bodyPr wrap="square" rtlCol="0">
            <a:spAutoFit/>
          </a:bodyPr>
          <a:lstStyle/>
          <a:p>
            <a:pPr lvl="0" algn="l">
              <a:defRPr/>
            </a:pPr>
            <a:r>
              <a:rPr lang="en-US" altLang="ja-JP" sz="8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*1.  When [Privacy Guard target] =“Face”: Facial width</a:t>
            </a:r>
          </a:p>
          <a:p>
            <a:pPr lvl="0" algn="l">
              <a:defRPr/>
            </a:pPr>
            <a:r>
              <a:rPr lang="ja-JP" altLang="en-US" sz="8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sz="8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When [Privacy Guard target] </a:t>
            </a:r>
            <a:r>
              <a:rPr lang="en-US" altLang="ja-JP" sz="800"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=“Human”: </a:t>
            </a:r>
            <a:r>
              <a:rPr lang="en-US" altLang="ja-JP" sz="8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Body width</a:t>
            </a:r>
          </a:p>
          <a:p>
            <a:pPr lvl="0" algn="l">
              <a:defRPr/>
            </a:pPr>
            <a:r>
              <a:rPr lang="en-US" altLang="ja-JP" sz="8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*2. The angle of camera optical axis and the target face</a:t>
            </a:r>
          </a:p>
          <a:p>
            <a:pPr lvl="0" algn="l">
              <a:defRPr/>
            </a:pPr>
            <a:r>
              <a:rPr lang="en-US" altLang="ja-JP" sz="8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*3. The angle of the target face when the vertical line of an image is regarded as 0 degree</a:t>
            </a:r>
          </a:p>
        </p:txBody>
      </p:sp>
      <p:sp>
        <p:nvSpPr>
          <p:cNvPr id="63" name="テキスト ボックス 62"/>
          <p:cNvSpPr txBox="1"/>
          <p:nvPr/>
        </p:nvSpPr>
        <p:spPr>
          <a:xfrm>
            <a:off x="105509" y="4339012"/>
            <a:ext cx="8715200" cy="523220"/>
          </a:xfrm>
          <a:prstGeom prst="rect">
            <a:avLst/>
          </a:prstGeom>
          <a:noFill/>
        </p:spPr>
        <p:txBody>
          <a:bodyPr wrap="square" rtlCol="0">
            <a:spAutoFit/>
          </a:bodyPr>
          <a:lstStyle/>
          <a:p>
            <a:pPr lvl="0" algn="l">
              <a:defRPr/>
            </a:pPr>
            <a:r>
              <a:rPr lang="en-US" altLang="ja-JP" b="1" dirty="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Note: There are cases where </a:t>
            </a:r>
            <a:r>
              <a:rPr lang="en-US" altLang="ja-JP" b="1" dirty="0" smtClean="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Blurring / Block </a:t>
            </a:r>
            <a:r>
              <a:rPr lang="en-US" altLang="ja-JP" b="1" dirty="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may NOT be performed even if the conditions described above are met.  Also, </a:t>
            </a:r>
            <a:r>
              <a:rPr lang="en-US" altLang="ja-JP" b="1" dirty="0" smtClean="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b="1" dirty="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b="1" dirty="0" smtClean="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b="1" dirty="0">
                <a:solidFill>
                  <a:srgbClr val="0070C0"/>
                </a:solidFill>
                <a:effectLst/>
                <a:latin typeface="Calibri" panose="020F0502020204030204" pitchFamily="34" charset="0"/>
                <a:ea typeface="游ゴシック" panose="020B0400000000000000" pitchFamily="50" charset="-128"/>
                <a:cs typeface="Calibri" panose="020F0502020204030204" pitchFamily="34" charset="0"/>
              </a:rPr>
              <a:t>can be performed even if those conditions are NOT met.</a:t>
            </a:r>
            <a:endParaRPr kumimoji="1" lang="en-US" altLang="ja-JP" b="1" i="0" u="none" strike="noStrike" kern="1200" cap="none" spc="0" normalizeH="0" baseline="0" noProof="0" dirty="0">
              <a:ln>
                <a:noFill/>
              </a:ln>
              <a:solidFill>
                <a:srgbClr val="0070C0"/>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graphicFrame>
        <p:nvGraphicFramePr>
          <p:cNvPr id="10" name="Group 9"/>
          <p:cNvGraphicFramePr>
            <a:graphicFrameLocks noGrp="1"/>
          </p:cNvGraphicFramePr>
          <p:nvPr>
            <p:extLst>
              <p:ext uri="{D42A27DB-BD31-4B8C-83A1-F6EECF244321}">
                <p14:modId xmlns:p14="http://schemas.microsoft.com/office/powerpoint/2010/main" val="2313499013"/>
              </p:ext>
            </p:extLst>
          </p:nvPr>
        </p:nvGraphicFramePr>
        <p:xfrm>
          <a:off x="651569" y="1111562"/>
          <a:ext cx="3149805" cy="1437228"/>
        </p:xfrm>
        <a:graphic>
          <a:graphicData uri="http://schemas.openxmlformats.org/drawingml/2006/table">
            <a:tbl>
              <a:tblPr/>
              <a:tblGrid>
                <a:gridCol w="1385044">
                  <a:extLst>
                    <a:ext uri="{9D8B030D-6E8A-4147-A177-3AD203B41FA5}">
                      <a16:colId xmlns:a16="http://schemas.microsoft.com/office/drawing/2014/main" val="20000"/>
                    </a:ext>
                  </a:extLst>
                </a:gridCol>
                <a:gridCol w="1764761">
                  <a:extLst>
                    <a:ext uri="{9D8B030D-6E8A-4147-A177-3AD203B41FA5}">
                      <a16:colId xmlns:a16="http://schemas.microsoft.com/office/drawing/2014/main" val="2530052273"/>
                    </a:ext>
                  </a:extLst>
                </a:gridCol>
              </a:tblGrid>
              <a:tr h="23241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Privacy Guard target</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a:txBody>
                    <a:bodyPr/>
                    <a:lstStyle/>
                    <a:p>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Face / </a:t>
                      </a:r>
                      <a:r>
                        <a:rPr kumimoji="1" lang="en-US" altLang="ja-JP" sz="1100" b="0" dirty="0" smtClean="0">
                          <a:solidFill>
                            <a:schemeClr val="tx1"/>
                          </a:solidFill>
                          <a:latin typeface="Calibri" panose="020F0502020204030204" pitchFamily="34" charset="0"/>
                          <a:ea typeface="游ゴシック" panose="020B0400000000000000" pitchFamily="50" charset="-128"/>
                          <a:cs typeface="Calibri" panose="020F0502020204030204" pitchFamily="34" charset="0"/>
                        </a:rPr>
                        <a:t>Human</a:t>
                      </a:r>
                      <a:endParaRPr kumimoji="1" lang="ja-JP" altLang="en-US"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905045400"/>
                  </a:ext>
                </a:extLst>
              </a:tr>
              <a:tr h="153384">
                <a:tc>
                  <a:txBody>
                    <a:bodyPr/>
                    <a:lstStyle>
                      <a:lvl1pPr marL="0" algn="l" defTabSz="914400" rtl="0" eaLnBrk="1" latinLnBrk="0" hangingPunct="1">
                        <a:spcBef>
                          <a:spcPct val="20000"/>
                        </a:spcBef>
                        <a:defRPr kumimoji="1" sz="2800" kern="1200">
                          <a:solidFill>
                            <a:schemeClr val="tx1"/>
                          </a:solidFill>
                          <a:latin typeface="Arial" charset="0"/>
                          <a:ea typeface="ＭＳ Ｐゴシック" pitchFamily="50" charset="-128"/>
                        </a:defRPr>
                      </a:lvl1pPr>
                      <a:lvl2pPr marL="457200" algn="l" defTabSz="914400" rtl="0" eaLnBrk="1" latinLnBrk="0" hangingPunct="1">
                        <a:spcBef>
                          <a:spcPct val="20000"/>
                        </a:spcBef>
                        <a:defRPr kumimoji="1" sz="2400" kern="1200">
                          <a:solidFill>
                            <a:schemeClr val="tx1"/>
                          </a:solidFill>
                          <a:latin typeface="Arial" charset="0"/>
                          <a:ea typeface="ＭＳ Ｐゴシック" pitchFamily="50" charset="-128"/>
                        </a:defRPr>
                      </a:lvl2pPr>
                      <a:lvl3pPr marL="914400" algn="l" defTabSz="914400" rtl="0" eaLnBrk="1" latinLnBrk="0" hangingPunct="1">
                        <a:spcBef>
                          <a:spcPct val="20000"/>
                        </a:spcBef>
                        <a:defRPr kumimoji="1" sz="2000" kern="1200">
                          <a:solidFill>
                            <a:schemeClr val="tx1"/>
                          </a:solidFill>
                          <a:latin typeface="Arial" charset="0"/>
                          <a:ea typeface="ＭＳ Ｐゴシック" pitchFamily="50" charset="-128"/>
                        </a:defRPr>
                      </a:lvl3pPr>
                      <a:lvl4pPr marL="1371600" algn="l" defTabSz="914400" rtl="0" eaLnBrk="1" latinLnBrk="0" hangingPunct="1">
                        <a:spcBef>
                          <a:spcPct val="20000"/>
                        </a:spcBef>
                        <a:defRPr kumimoji="1" sz="1800" kern="1200">
                          <a:solidFill>
                            <a:schemeClr val="tx1"/>
                          </a:solidFill>
                          <a:latin typeface="Arial" charset="0"/>
                          <a:ea typeface="ＭＳ Ｐゴシック" pitchFamily="50" charset="-128"/>
                        </a:defRPr>
                      </a:lvl4pPr>
                      <a:lvl5pPr marL="1828800" algn="l" defTabSz="914400" rtl="0" eaLnBrk="1" latinLnBrk="0" hangingPunct="1">
                        <a:spcBef>
                          <a:spcPct val="20000"/>
                        </a:spcBef>
                        <a:defRPr kumimoji="1" sz="1800" kern="1200">
                          <a:solidFill>
                            <a:schemeClr val="tx1"/>
                          </a:solidFill>
                          <a:latin typeface="Arial" charset="0"/>
                          <a:ea typeface="ＭＳ Ｐゴシック" pitchFamily="50" charset="-128"/>
                        </a:defRPr>
                      </a:lvl5pPr>
                      <a:lvl6pPr marL="22860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6pPr>
                      <a:lvl7pPr marL="27432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7pPr>
                      <a:lvl8pPr marL="32004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8pPr>
                      <a:lvl9pPr marL="36576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Target stream</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a:txBody>
                    <a:bodyPr/>
                    <a:lstStyle/>
                    <a:p>
                      <a:pPr marL="171450" indent="-171450">
                        <a:buFont typeface="Arial" panose="020B0604020202020204" pitchFamily="34" charset="0"/>
                        <a:buChar char="•"/>
                      </a:pPr>
                      <a:r>
                        <a:rPr kumimoji="1" lang="en-US" altLang="ja-JP" sz="1100" b="0" dirty="0">
                          <a:solidFill>
                            <a:srgbClr val="0A54A0"/>
                          </a:solidFill>
                          <a:latin typeface="Calibri" panose="020F0502020204030204" pitchFamily="34" charset="0"/>
                          <a:ea typeface="游ゴシック" panose="020B0400000000000000" pitchFamily="50" charset="-128"/>
                          <a:cs typeface="Calibri" panose="020F0502020204030204" pitchFamily="34" charset="0"/>
                        </a:rPr>
                        <a:t>Stream</a:t>
                      </a:r>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(1)</a:t>
                      </a:r>
                    </a:p>
                    <a:p>
                      <a:pPr marL="171450" indent="-171450">
                        <a:buFont typeface="Arial" panose="020B0604020202020204" pitchFamily="34" charset="0"/>
                        <a:buChar char="•"/>
                      </a:pPr>
                      <a:r>
                        <a:rPr kumimoji="1" lang="en-US" altLang="ja-JP" sz="1100" b="0" dirty="0">
                          <a:solidFill>
                            <a:srgbClr val="0A54A0"/>
                          </a:solidFill>
                          <a:latin typeface="Calibri" panose="020F0502020204030204" pitchFamily="34" charset="0"/>
                          <a:ea typeface="游ゴシック" panose="020B0400000000000000" pitchFamily="50" charset="-128"/>
                          <a:cs typeface="Calibri" panose="020F0502020204030204" pitchFamily="34" charset="0"/>
                        </a:rPr>
                        <a:t>Stream</a:t>
                      </a:r>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(2)</a:t>
                      </a:r>
                    </a:p>
                    <a:p>
                      <a:pPr marL="171450" indent="-171450">
                        <a:buFont typeface="Arial" panose="020B0604020202020204" pitchFamily="34" charset="0"/>
                        <a:buChar char="•"/>
                      </a:pPr>
                      <a:r>
                        <a:rPr kumimoji="1" lang="en-US" altLang="ja-JP" sz="1100" b="0" dirty="0">
                          <a:solidFill>
                            <a:srgbClr val="0A54A0"/>
                          </a:solidFill>
                          <a:latin typeface="Calibri" panose="020F0502020204030204" pitchFamily="34" charset="0"/>
                          <a:ea typeface="游ゴシック" panose="020B0400000000000000" pitchFamily="50" charset="-128"/>
                          <a:cs typeface="Calibri" panose="020F0502020204030204" pitchFamily="34" charset="0"/>
                        </a:rPr>
                        <a:t>Stream</a:t>
                      </a:r>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(3)</a:t>
                      </a:r>
                    </a:p>
                    <a:p>
                      <a:pPr marL="171450" indent="-171450">
                        <a:buFont typeface="Arial" panose="020B0604020202020204" pitchFamily="34" charset="0"/>
                        <a:buChar char="•"/>
                      </a:pPr>
                      <a:r>
                        <a:rPr kumimoji="1" lang="en-US" altLang="ja-JP" sz="1100" b="0" dirty="0">
                          <a:solidFill>
                            <a:srgbClr val="0A54A0"/>
                          </a:solidFill>
                          <a:latin typeface="Calibri" panose="020F0502020204030204" pitchFamily="34" charset="0"/>
                          <a:ea typeface="游ゴシック" panose="020B0400000000000000" pitchFamily="50" charset="-128"/>
                          <a:cs typeface="Calibri" panose="020F0502020204030204" pitchFamily="34" charset="0"/>
                        </a:rPr>
                        <a:t>Stream</a:t>
                      </a:r>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(4)</a:t>
                      </a:r>
                    </a:p>
                    <a:p>
                      <a:pPr marL="171450" indent="-171450">
                        <a:buFont typeface="Arial" panose="020B0604020202020204" pitchFamily="34" charset="0"/>
                        <a:buChar char="•"/>
                      </a:pPr>
                      <a:r>
                        <a:rPr kumimoji="1" lang="en-US" altLang="ja-JP" sz="1100" b="0" dirty="0">
                          <a:solidFill>
                            <a:srgbClr val="0A54A0"/>
                          </a:solidFill>
                          <a:latin typeface="Calibri" panose="020F0502020204030204" pitchFamily="34" charset="0"/>
                          <a:ea typeface="游ゴシック" panose="020B0400000000000000" pitchFamily="50" charset="-128"/>
                          <a:cs typeface="Calibri" panose="020F0502020204030204" pitchFamily="34" charset="0"/>
                        </a:rPr>
                        <a:t>Stream</a:t>
                      </a:r>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(2)&amp;</a:t>
                      </a:r>
                      <a:r>
                        <a:rPr kumimoji="1" lang="en-US" altLang="ja-JP" sz="1100" b="0" dirty="0">
                          <a:solidFill>
                            <a:srgbClr val="0A54A0"/>
                          </a:solidFill>
                          <a:latin typeface="Calibri" panose="020F0502020204030204" pitchFamily="34" charset="0"/>
                          <a:ea typeface="游ゴシック" panose="020B0400000000000000" pitchFamily="50" charset="-128"/>
                          <a:cs typeface="Calibri" panose="020F0502020204030204" pitchFamily="34" charset="0"/>
                        </a:rPr>
                        <a:t>Stream</a:t>
                      </a:r>
                      <a:r>
                        <a:rPr kumimoji="1" lang="en-US" altLang="ja-JP"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rPr>
                        <a:t>(4)</a:t>
                      </a:r>
                      <a:endParaRPr kumimoji="1" lang="ja-JP" altLang="en-US" sz="1100" b="0" dirty="0">
                        <a:solidFill>
                          <a:schemeClr val="tx1"/>
                        </a:solidFill>
                        <a:latin typeface="Calibri" panose="020F0502020204030204" pitchFamily="34" charset="0"/>
                        <a:ea typeface="游ゴシック" panose="020B0400000000000000" pitchFamily="50" charset="-128"/>
                        <a:cs typeface="Calibri" panose="020F050202020403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0"/>
                  </a:ext>
                </a:extLst>
              </a:tr>
              <a:tr h="163932">
                <a:tc>
                  <a:txBody>
                    <a:bodyPr/>
                    <a:lstStyle>
                      <a:lvl1pPr marL="0" algn="l" defTabSz="914400" rtl="0" eaLnBrk="1" latinLnBrk="0" hangingPunct="1">
                        <a:spcBef>
                          <a:spcPct val="20000"/>
                        </a:spcBef>
                        <a:defRPr kumimoji="1" sz="2800" kern="1200">
                          <a:solidFill>
                            <a:schemeClr val="tx1"/>
                          </a:solidFill>
                          <a:latin typeface="Arial" charset="0"/>
                          <a:ea typeface="ＭＳ Ｐゴシック" pitchFamily="50" charset="-128"/>
                        </a:defRPr>
                      </a:lvl1pPr>
                      <a:lvl2pPr marL="457200" algn="l" defTabSz="914400" rtl="0" eaLnBrk="1" latinLnBrk="0" hangingPunct="1">
                        <a:spcBef>
                          <a:spcPct val="20000"/>
                        </a:spcBef>
                        <a:defRPr kumimoji="1" sz="2400" kern="1200">
                          <a:solidFill>
                            <a:schemeClr val="tx1"/>
                          </a:solidFill>
                          <a:latin typeface="Arial" charset="0"/>
                          <a:ea typeface="ＭＳ Ｐゴシック" pitchFamily="50" charset="-128"/>
                        </a:defRPr>
                      </a:lvl2pPr>
                      <a:lvl3pPr marL="914400" algn="l" defTabSz="914400" rtl="0" eaLnBrk="1" latinLnBrk="0" hangingPunct="1">
                        <a:spcBef>
                          <a:spcPct val="20000"/>
                        </a:spcBef>
                        <a:defRPr kumimoji="1" sz="2000" kern="1200">
                          <a:solidFill>
                            <a:schemeClr val="tx1"/>
                          </a:solidFill>
                          <a:latin typeface="Arial" charset="0"/>
                          <a:ea typeface="ＭＳ Ｐゴシック" pitchFamily="50" charset="-128"/>
                        </a:defRPr>
                      </a:lvl3pPr>
                      <a:lvl4pPr marL="1371600" algn="l" defTabSz="914400" rtl="0" eaLnBrk="1" latinLnBrk="0" hangingPunct="1">
                        <a:spcBef>
                          <a:spcPct val="20000"/>
                        </a:spcBef>
                        <a:defRPr kumimoji="1" sz="1800" kern="1200">
                          <a:solidFill>
                            <a:schemeClr val="tx1"/>
                          </a:solidFill>
                          <a:latin typeface="Arial" charset="0"/>
                          <a:ea typeface="ＭＳ Ｐゴシック" pitchFamily="50" charset="-128"/>
                        </a:defRPr>
                      </a:lvl4pPr>
                      <a:lvl5pPr marL="1828800" algn="l" defTabSz="914400" rtl="0" eaLnBrk="1" latinLnBrk="0" hangingPunct="1">
                        <a:spcBef>
                          <a:spcPct val="20000"/>
                        </a:spcBef>
                        <a:defRPr kumimoji="1" sz="1800" kern="1200">
                          <a:solidFill>
                            <a:schemeClr val="tx1"/>
                          </a:solidFill>
                          <a:latin typeface="Arial" charset="0"/>
                          <a:ea typeface="ＭＳ Ｐゴシック" pitchFamily="50" charset="-128"/>
                        </a:defRPr>
                      </a:lvl5pPr>
                      <a:lvl6pPr marL="22860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6pPr>
                      <a:lvl7pPr marL="27432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7pPr>
                      <a:lvl8pPr marL="32004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8pPr>
                      <a:lvl9pPr marL="36576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Masking </a:t>
                      </a:r>
                      <a:r>
                        <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method</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rPr>
                        <a:t>Blurring / Block</a:t>
                      </a:r>
                      <a:endParaRPr kumimoji="1" lang="en-US" altLang="ja-JP" sz="1100" b="0" i="0" u="none" strike="noStrike" cap="none" normalizeH="0" baseline="0" dirty="0">
                        <a:ln>
                          <a:noFill/>
                        </a:ln>
                        <a:solidFill>
                          <a:schemeClr val="tx1"/>
                        </a:solidFill>
                        <a:effectLst/>
                        <a:latin typeface="Calibri" panose="020F0502020204030204" pitchFamily="34" charset="0"/>
                        <a:ea typeface="游ゴシック" panose="020B0400000000000000" pitchFamily="50" charset="-128"/>
                        <a:cs typeface="Calibri" panose="020F050202020403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512344" y="771036"/>
            <a:ext cx="3340946" cy="33855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ja-JP" sz="1600" b="1" i="0" strike="noStrike" kern="1200" cap="none" spc="0" normalizeH="0" baseline="0" noProof="0" dirty="0" smtClean="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Setting </a:t>
            </a:r>
            <a:r>
              <a:rPr kumimoji="1" lang="en-US" altLang="ja-JP" sz="1600" b="1" i="0"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rPr>
              <a:t>Parameters</a:t>
            </a:r>
          </a:p>
        </p:txBody>
      </p:sp>
      <p:sp>
        <p:nvSpPr>
          <p:cNvPr id="14" name="テキスト ボックス 13"/>
          <p:cNvSpPr txBox="1"/>
          <p:nvPr/>
        </p:nvSpPr>
        <p:spPr>
          <a:xfrm>
            <a:off x="373619" y="2601553"/>
            <a:ext cx="3976926" cy="1615827"/>
          </a:xfrm>
          <a:prstGeom prst="rect">
            <a:avLst/>
          </a:prstGeom>
          <a:noFill/>
        </p:spPr>
        <p:txBody>
          <a:bodyPr wrap="square" rtlCol="0">
            <a:spAutoFit/>
          </a:bodyPr>
          <a:lstStyle/>
          <a:p>
            <a:pPr lvl="0" algn="l">
              <a:defRPr/>
            </a:pPr>
            <a:r>
              <a:rPr lang="en-US" altLang="ja-JP" sz="11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*1. Select “Stream(2)&amp;Stream(4)” to use AI Privacy Guard linked with our Network recorders or WV-ASM300.</a:t>
            </a:r>
          </a:p>
          <a:p>
            <a:pPr lvl="0" algn="l">
              <a:defRPr/>
            </a:pPr>
            <a:endParaRPr lang="en-US" altLang="ja-JP" sz="11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algn="l">
              <a:defRPr/>
            </a:pPr>
            <a:r>
              <a:rPr lang="en-US" altLang="ja-JP" sz="1100" dirty="0">
                <a:effectLst/>
                <a:latin typeface="Calibri" panose="020F0502020204030204" pitchFamily="34" charset="0"/>
                <a:ea typeface="游ゴシック" panose="020B0400000000000000" pitchFamily="50" charset="-128"/>
                <a:cs typeface="Calibri" panose="020F0502020204030204" pitchFamily="34" charset="0"/>
              </a:rPr>
              <a:t>*2. When “Stream(2)&amp;Stream(4)” is selected, the resolution of Stream(1) and Stream(2) will be the same value. Also the resolution of Stream(3) and Stream(4) will be the same value.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11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10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*3. Refer to the “Restrictions” described later in this document for the framerate restrictions.</a:t>
            </a:r>
            <a:endParaRPr kumimoji="1" lang="en-US" altLang="ja-JP" sz="1100"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82780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 Título"/>
          <p:cNvSpPr>
            <a:spLocks noGrp="1"/>
          </p:cNvSpPr>
          <p:nvPr>
            <p:ph type="title"/>
          </p:nvPr>
        </p:nvSpPr>
        <p:spPr>
          <a:xfrm>
            <a:off x="330976" y="7070"/>
            <a:ext cx="7674860" cy="525309"/>
          </a:xfrm>
        </p:spPr>
        <p:txBody>
          <a:bodyPr vert="horz" lIns="91440" tIns="45720" rIns="91440" bIns="45720" rtlCol="0" anchor="ctr">
            <a:normAutofit/>
          </a:bodyPr>
          <a:lstStyle/>
          <a:p>
            <a:r>
              <a:rPr lang="en-US" altLang="ja-JP" dirty="0">
                <a:solidFill>
                  <a:prstClr val="white"/>
                </a:solidFill>
                <a:latin typeface="游ゴシック" panose="020B0400000000000000" pitchFamily="50" charset="-128"/>
                <a:ea typeface="游ゴシック" panose="020B0400000000000000" pitchFamily="50" charset="-128"/>
              </a:rPr>
              <a:t>Points to note</a:t>
            </a: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37520" y="989027"/>
            <a:ext cx="8046079" cy="3539430"/>
          </a:xfrm>
          <a:prstGeom prst="rect">
            <a:avLst/>
          </a:prstGeom>
          <a:noFill/>
        </p:spPr>
        <p:txBody>
          <a:bodyPr wrap="square" rtlCol="0">
            <a:spAutoFit/>
          </a:bodyPr>
          <a:lstStyle/>
          <a:p>
            <a:pPr marL="285750" lvl="0" indent="-285750" algn="l">
              <a:buFont typeface="Wingdings" panose="05000000000000000000" pitchFamily="2" charset="2"/>
              <a:buChar char="p"/>
              <a:defRPr/>
            </a:pP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may be performed on the area without “Face” or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“Human”.</a:t>
            </a: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1" lang="en-US" altLang="ja-JP"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may be performed on dolls or posters.</a:t>
            </a:r>
          </a:p>
          <a:p>
            <a:pPr marR="0" lvl="0" algn="l" defTabSz="914400" rtl="0" eaLnBrk="1" fontAlgn="base" latinLnBrk="0" hangingPunct="1">
              <a:lnSpc>
                <a:spcPct val="100000"/>
              </a:lnSpc>
              <a:spcBef>
                <a:spcPct val="0"/>
              </a:spcBef>
              <a:spcAft>
                <a:spcPct val="0"/>
              </a:spcAft>
              <a:buClrTx/>
              <a:buSzTx/>
              <a:tabLst/>
              <a:defRPr/>
            </a:pPr>
            <a:endParaRPr kumimoji="1" lang="en-US" altLang="ja-JP"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The size of the area where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Block has been performed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may be larger than the actual size of a target object.</a:t>
            </a:r>
          </a:p>
          <a:p>
            <a:pPr lvl="0" algn="l">
              <a:defRPr/>
            </a:pP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When no face is captured on the image,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may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NOT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be performed even if “Human” is selected for [Privacy Guard target].</a:t>
            </a:r>
          </a:p>
          <a:p>
            <a:pPr lvl="0" algn="l">
              <a:defRPr/>
            </a:pPr>
            <a:endParaRPr kumimoji="1" lang="en-US" altLang="ja-JP"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In the following cases,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Blurring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Block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may NOT be performed even when the conditions are met:</a:t>
            </a:r>
          </a:p>
          <a:p>
            <a:pPr marR="0" lvl="0" algn="l" defTabSz="914400" rtl="0" eaLnBrk="1" fontAlgn="base" latinLnBrk="0" hangingPunct="1">
              <a:lnSpc>
                <a:spcPct val="100000"/>
              </a:lnSpc>
              <a:spcBef>
                <a:spcPct val="0"/>
              </a:spcBef>
              <a:spcAft>
                <a:spcPct val="0"/>
              </a:spcAft>
              <a:buClrTx/>
              <a:buSzTx/>
              <a:tabLst/>
              <a:defRPr/>
            </a:pP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742928" lvl="1"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The target face or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Human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is out of focus.</a:t>
            </a:r>
          </a:p>
          <a:p>
            <a:pPr marL="742928" lvl="1"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The target face or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Human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is overexposed or underexposed.</a:t>
            </a:r>
          </a:p>
          <a:p>
            <a:pPr marL="742928" lvl="1"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The target face or </a:t>
            </a:r>
            <a:r>
              <a:rPr lang="en-US" altLang="ja-JP"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Human </a:t>
            </a: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is blurred.</a:t>
            </a:r>
          </a:p>
          <a:p>
            <a:pPr marL="742928" lvl="1" indent="-285750" algn="l">
              <a:buFont typeface="Wingdings" panose="05000000000000000000" pitchFamily="2" charset="2"/>
              <a:buChar char="p"/>
              <a:defRPr/>
            </a:pPr>
            <a:r>
              <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The target object is lying down or felled.</a:t>
            </a:r>
          </a:p>
        </p:txBody>
      </p:sp>
    </p:spTree>
    <p:extLst>
      <p:ext uri="{BB962C8B-B14F-4D97-AF65-F5344CB8AC3E}">
        <p14:creationId xmlns:p14="http://schemas.microsoft.com/office/powerpoint/2010/main" val="341307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23050" y="983732"/>
            <a:ext cx="8076265" cy="3247043"/>
          </a:xfrm>
          <a:prstGeom prst="rect">
            <a:avLst/>
          </a:prstGeom>
          <a:noFill/>
        </p:spPr>
        <p:txBody>
          <a:bodyPr wrap="square" rtlCol="0" anchor="t">
            <a:spAutoFit/>
          </a:bodyPr>
          <a:lstStyle/>
          <a:p>
            <a:pPr marL="285750" lvl="0" indent="-285750" algn="l">
              <a:buFont typeface="Wingdings" panose="05000000000000000000" pitchFamily="2" charset="2"/>
              <a:buChar char="p"/>
              <a:defRPr/>
            </a:pPr>
            <a:r>
              <a:rPr lang="en-US" altLang="ja-JP" b="1" dirty="0">
                <a:solidFill>
                  <a:srgbClr val="0A54A0"/>
                </a:solidFill>
                <a:effectLst/>
                <a:latin typeface="Calibri"/>
                <a:ea typeface="游ゴシック"/>
                <a:cs typeface="Calibri"/>
              </a:rPr>
              <a:t>The maximum frame rate </a:t>
            </a:r>
            <a:r>
              <a:rPr lang="en-US" altLang="ja-JP" dirty="0">
                <a:solidFill>
                  <a:srgbClr val="0A54A0"/>
                </a:solidFill>
                <a:effectLst/>
                <a:latin typeface="Calibri"/>
                <a:ea typeface="游ゴシック"/>
                <a:cs typeface="Calibri"/>
              </a:rPr>
              <a:t>of </a:t>
            </a:r>
            <a:r>
              <a:rPr lang="en-US" altLang="ja-JP"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original image</a:t>
            </a:r>
            <a:r>
              <a:rPr lang="en-US" altLang="ja-JP" baseline="30000"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(a)</a:t>
            </a:r>
            <a:r>
              <a:rPr lang="en-US" altLang="ja-JP"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 AI Privacy Guard image</a:t>
            </a:r>
            <a:r>
              <a:rPr lang="en-US" altLang="ja-JP" baseline="30000"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(b)</a:t>
            </a:r>
            <a:r>
              <a:rPr lang="en-US" altLang="ja-JP" dirty="0" smtClean="0">
                <a:solidFill>
                  <a:srgbClr val="0A54A0"/>
                </a:solidFill>
                <a:effectLst/>
                <a:latin typeface="Calibri"/>
                <a:ea typeface="游ゴシック"/>
                <a:cs typeface="Calibri"/>
              </a:rPr>
              <a:t> </a:t>
            </a:r>
            <a:r>
              <a:rPr lang="en-US" altLang="ja-JP" dirty="0">
                <a:solidFill>
                  <a:srgbClr val="0A54A0"/>
                </a:solidFill>
                <a:effectLst/>
                <a:latin typeface="Calibri"/>
                <a:ea typeface="游ゴシック"/>
                <a:cs typeface="Calibri"/>
              </a:rPr>
              <a:t>is determined by model, </a:t>
            </a:r>
            <a:r>
              <a:rPr lang="en-US" altLang="ja-JP" b="1" dirty="0">
                <a:solidFill>
                  <a:srgbClr val="0A54A0"/>
                </a:solidFill>
                <a:effectLst/>
                <a:latin typeface="Calibri"/>
                <a:ea typeface="游ゴシック"/>
                <a:cs typeface="Calibri"/>
              </a:rPr>
              <a:t>when AI Privacy Guard is enabled.</a:t>
            </a:r>
          </a:p>
          <a:p>
            <a:pPr algn="l">
              <a:defRPr/>
            </a:pPr>
            <a:r>
              <a:rPr lang="en-US" altLang="ja-JP" dirty="0" smtClean="0">
                <a:solidFill>
                  <a:srgbClr val="0A54A0"/>
                </a:solidFill>
                <a:effectLst/>
                <a:latin typeface="Calibri"/>
                <a:ea typeface="游ゴシック"/>
                <a:cs typeface="Calibri"/>
              </a:rPr>
              <a:t>               </a:t>
            </a:r>
            <a:r>
              <a:rPr lang="en-US" altLang="ja-JP" b="1" dirty="0" smtClean="0">
                <a:solidFill>
                  <a:srgbClr val="0A54A0"/>
                </a:solidFill>
                <a:effectLst/>
                <a:latin typeface="Calibri"/>
                <a:ea typeface="游ゴシック"/>
                <a:cs typeface="Calibri"/>
              </a:rPr>
              <a:t>5MP </a:t>
            </a:r>
            <a:r>
              <a:rPr lang="en-US" altLang="ja-JP" b="1" dirty="0">
                <a:solidFill>
                  <a:srgbClr val="0A54A0"/>
                </a:solidFill>
                <a:effectLst/>
                <a:latin typeface="Calibri"/>
                <a:ea typeface="游ゴシック"/>
                <a:cs typeface="Calibri"/>
              </a:rPr>
              <a:t>Camera: </a:t>
            </a:r>
            <a:r>
              <a:rPr lang="en-US" altLang="ja-JP" b="1" baseline="30000"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(a)</a:t>
            </a:r>
            <a:r>
              <a:rPr lang="en-US" altLang="ja-JP" b="1"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30fps</a:t>
            </a:r>
            <a:r>
              <a:rPr lang="en-US" altLang="ja-JP" b="1" dirty="0" smtClean="0">
                <a:solidFill>
                  <a:srgbClr val="0A54A0"/>
                </a:solidFill>
                <a:effectLst/>
                <a:latin typeface="Calibri"/>
                <a:ea typeface="游ゴシック"/>
                <a:cs typeface="Calibri"/>
              </a:rPr>
              <a:t> </a:t>
            </a:r>
            <a:r>
              <a:rPr lang="en-US" altLang="ja-JP" b="1" dirty="0">
                <a:solidFill>
                  <a:srgbClr val="0A54A0"/>
                </a:solidFill>
                <a:effectLst/>
                <a:latin typeface="Calibri"/>
                <a:ea typeface="游ゴシック"/>
                <a:cs typeface="Calibri"/>
              </a:rPr>
              <a:t>/ </a:t>
            </a:r>
            <a:r>
              <a:rPr lang="en-US" altLang="ja-JP" b="1" baseline="30000"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(b)</a:t>
            </a:r>
            <a:r>
              <a:rPr lang="en-US" altLang="ja-JP" b="1"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15fps</a:t>
            </a:r>
            <a:r>
              <a:rPr lang="en-US" altLang="ja-JP" b="1" dirty="0" smtClean="0">
                <a:solidFill>
                  <a:srgbClr val="0A54A0"/>
                </a:solidFill>
                <a:effectLst/>
                <a:latin typeface="Calibri"/>
                <a:ea typeface="游ゴシック"/>
                <a:cs typeface="Calibri"/>
              </a:rPr>
              <a:t>           </a:t>
            </a:r>
            <a:r>
              <a:rPr lang="en-US" altLang="ja-JP" b="1" dirty="0">
                <a:solidFill>
                  <a:srgbClr val="0A54A0"/>
                </a:solidFill>
                <a:effectLst/>
                <a:latin typeface="Calibri"/>
                <a:ea typeface="游ゴシック"/>
                <a:cs typeface="Calibri"/>
              </a:rPr>
              <a:t>4K Camera: </a:t>
            </a:r>
            <a:r>
              <a:rPr lang="en-US" altLang="ja-JP" b="1" baseline="30000"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(a)</a:t>
            </a:r>
            <a:r>
              <a:rPr lang="en-US" altLang="ja-JP" b="1"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15fps / </a:t>
            </a:r>
            <a:r>
              <a:rPr lang="en-US" altLang="ja-JP" b="1" baseline="30000" dirty="0">
                <a:solidFill>
                  <a:srgbClr val="0A54A0"/>
                </a:solidFill>
                <a:effectLst/>
                <a:latin typeface="Calibri" panose="020F0502020204030204" pitchFamily="34" charset="0"/>
                <a:ea typeface="Meiryo UI" panose="020B0604030504040204" pitchFamily="50" charset="-128"/>
                <a:cs typeface="Calibri" panose="020F0502020204030204" pitchFamily="34" charset="0"/>
              </a:rPr>
              <a:t>(</a:t>
            </a:r>
            <a:r>
              <a:rPr lang="en-US" altLang="ja-JP" b="1" baseline="30000" dirty="0" smtClean="0">
                <a:solidFill>
                  <a:srgbClr val="0A54A0"/>
                </a:solidFill>
                <a:effectLst/>
                <a:latin typeface="Calibri" panose="020F0502020204030204" pitchFamily="34" charset="0"/>
                <a:ea typeface="Meiryo UI" panose="020B0604030504040204" pitchFamily="50" charset="-128"/>
                <a:cs typeface="Calibri" panose="020F0502020204030204" pitchFamily="34" charset="0"/>
              </a:rPr>
              <a:t>b)</a:t>
            </a:r>
            <a:r>
              <a:rPr lang="en-US" altLang="ja-JP" b="1" dirty="0" smtClean="0">
                <a:solidFill>
                  <a:srgbClr val="0A54A0"/>
                </a:solidFill>
                <a:effectLst/>
                <a:latin typeface="Calibri" panose="020F0502020204030204" pitchFamily="34" charset="0"/>
                <a:ea typeface="Meiryo UI" panose="020B0604030504040204" pitchFamily="50" charset="-128"/>
                <a:cs typeface="Calibri" panose="020F0502020204030204" pitchFamily="34" charset="0"/>
              </a:rPr>
              <a:t>15fps</a:t>
            </a:r>
            <a:endParaRPr lang="en-US" altLang="ja-JP" b="1" dirty="0">
              <a:solidFill>
                <a:srgbClr val="0A54A0"/>
              </a:solidFill>
              <a:effectLst/>
              <a:latin typeface="Calibri"/>
              <a:ea typeface="游ゴシック"/>
              <a:cs typeface="Calibri"/>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endParaRPr lang="en-US" altLang="ja-JP" noProof="0"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b="1" dirty="0">
                <a:solidFill>
                  <a:srgbClr val="0A54A0"/>
                </a:solidFill>
                <a:effectLst/>
                <a:latin typeface="Calibri"/>
                <a:ea typeface="游ゴシック"/>
                <a:cs typeface="Calibri"/>
              </a:rPr>
              <a:t>When installed with AI-VMD</a:t>
            </a:r>
            <a:r>
              <a:rPr lang="en-US" altLang="ja-JP" dirty="0">
                <a:solidFill>
                  <a:srgbClr val="0A54A0"/>
                </a:solidFill>
                <a:effectLst/>
                <a:latin typeface="Calibri"/>
                <a:ea typeface="游ゴシック"/>
                <a:cs typeface="Calibri"/>
              </a:rPr>
              <a:t>, the frame rate of AI Privacy Guard image will be limited to </a:t>
            </a:r>
            <a:r>
              <a:rPr lang="en-US" altLang="ja-JP" b="1" dirty="0">
                <a:solidFill>
                  <a:srgbClr val="0A54A0"/>
                </a:solidFill>
                <a:effectLst/>
                <a:latin typeface="Calibri"/>
                <a:ea typeface="游ゴシック"/>
                <a:cs typeface="Calibri"/>
              </a:rPr>
              <a:t>10fps</a:t>
            </a:r>
            <a:r>
              <a:rPr lang="en-US" altLang="ja-JP" dirty="0">
                <a:solidFill>
                  <a:srgbClr val="0A54A0"/>
                </a:solidFill>
                <a:effectLst/>
                <a:latin typeface="Calibri"/>
                <a:ea typeface="游ゴシック"/>
                <a:cs typeface="Calibri"/>
              </a:rPr>
              <a:t> regardless of model.</a:t>
            </a:r>
          </a:p>
          <a:p>
            <a:pPr marR="0" lvl="0" algn="l" defTabSz="914400" rtl="0" eaLnBrk="1" fontAlgn="base" latinLnBrk="0" hangingPunct="1">
              <a:lnSpc>
                <a:spcPct val="100000"/>
              </a:lnSpc>
              <a:spcBef>
                <a:spcPct val="0"/>
              </a:spcBef>
              <a:spcAft>
                <a:spcPct val="0"/>
              </a:spcAft>
              <a:buClrTx/>
              <a:buSzTx/>
              <a:tabLst/>
              <a:defRPr/>
            </a:pPr>
            <a:endParaRPr kumimoji="1" lang="en-US" altLang="ja-JP" b="0" i="0" u="none" strike="noStrike" kern="1200" cap="none" spc="0" normalizeH="0" baseline="0" noProof="0" dirty="0">
              <a:ln>
                <a:noFill/>
              </a:ln>
              <a:solidFill>
                <a:srgbClr val="0A54A0"/>
              </a:solidFill>
              <a:effectLst/>
              <a:uLnTx/>
              <a:uFillTx/>
              <a:latin typeface="Calibri" panose="020F0502020204030204" pitchFamily="34" charset="0"/>
              <a:ea typeface="游ゴシック" panose="020B0400000000000000" pitchFamily="50" charset="-128"/>
              <a:cs typeface="Calibri" panose="020F0502020204030204" pitchFamily="34" charset="0"/>
            </a:endParaRPr>
          </a:p>
          <a:p>
            <a:pPr marL="285750" indent="-285750" algn="l">
              <a:buFont typeface="Wingdings" panose="05000000000000000000" pitchFamily="2" charset="2"/>
              <a:buChar char="p"/>
              <a:defRPr/>
            </a:pPr>
            <a:r>
              <a:rPr lang="en-US" altLang="ja-JP" dirty="0">
                <a:solidFill>
                  <a:srgbClr val="0A54A0"/>
                </a:solidFill>
                <a:effectLst/>
                <a:latin typeface="Calibri"/>
                <a:ea typeface="游ゴシック"/>
                <a:cs typeface="Calibri"/>
              </a:rPr>
              <a:t>JPEG(2) is NOT available when AI Privacy Guard is </a:t>
            </a:r>
            <a:r>
              <a:rPr lang="en-US" altLang="ja-JP" dirty="0" smtClean="0">
                <a:solidFill>
                  <a:srgbClr val="0A54A0"/>
                </a:solidFill>
                <a:effectLst/>
                <a:latin typeface="Calibri"/>
                <a:ea typeface="游ゴシック"/>
                <a:cs typeface="Calibri"/>
              </a:rPr>
              <a:t>enabled.</a:t>
            </a: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a:defRPr/>
            </a:pPr>
            <a:r>
              <a:rPr lang="ja-JP" altLang="en-US" sz="900" dirty="0">
                <a:solidFill>
                  <a:srgbClr val="0A54A0"/>
                </a:solidFill>
                <a:effectLst/>
                <a:latin typeface="Calibri"/>
                <a:ea typeface="游ゴシック"/>
                <a:cs typeface="Calibri"/>
              </a:rPr>
              <a:t>　　　　</a:t>
            </a:r>
            <a:r>
              <a:rPr lang="en-US" altLang="ja-JP" sz="900" dirty="0">
                <a:solidFill>
                  <a:srgbClr val="0A54A0"/>
                </a:solidFill>
                <a:effectLst/>
                <a:latin typeface="Calibri"/>
                <a:ea typeface="游ゴシック"/>
                <a:cs typeface="Calibri"/>
              </a:rPr>
              <a:t>*JPEG(1) is available as an original image</a:t>
            </a:r>
            <a:r>
              <a:rPr lang="en-US" altLang="ja-JP" sz="900" dirty="0" smtClean="0">
                <a:solidFill>
                  <a:srgbClr val="0A54A0"/>
                </a:solidFill>
                <a:effectLst/>
                <a:latin typeface="Calibri"/>
                <a:ea typeface="游ゴシック"/>
                <a:cs typeface="Calibri"/>
              </a:rPr>
              <a:t>.</a:t>
            </a:r>
            <a:endParaRPr lang="en-US" altLang="ja-JP" dirty="0">
              <a:solidFill>
                <a:srgbClr val="0A54A0"/>
              </a:solidFill>
              <a:effectLst/>
              <a:latin typeface="Calibri"/>
              <a:ea typeface="游ゴシック"/>
              <a:cs typeface="Calibri"/>
            </a:endParaRPr>
          </a:p>
          <a:p>
            <a:pPr lvl="0" algn="l">
              <a:defRPr/>
            </a:pP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dirty="0">
                <a:solidFill>
                  <a:srgbClr val="0A54A0"/>
                </a:solidFill>
                <a:effectLst/>
                <a:latin typeface="Calibri"/>
                <a:ea typeface="游ゴシック"/>
                <a:cs typeface="Calibri"/>
              </a:rPr>
              <a:t>The parameters [Max.2/30s] to [Max.16/25s] are NOT available in [Maximum shutter] when AI Privacy Guard is enabled.</a:t>
            </a:r>
          </a:p>
          <a:p>
            <a:pPr lvl="0" algn="l">
              <a:defRPr/>
            </a:pPr>
            <a:endParaRPr lang="en-US" altLang="ja-JP"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a:buFont typeface="Wingdings" panose="05000000000000000000" pitchFamily="2" charset="2"/>
              <a:buChar char="p"/>
              <a:defRPr/>
            </a:pPr>
            <a:r>
              <a:rPr lang="en-US" altLang="ja-JP" dirty="0">
                <a:solidFill>
                  <a:srgbClr val="0A54A0"/>
                </a:solidFill>
                <a:effectLst/>
                <a:latin typeface="Calibri"/>
                <a:ea typeface="游ゴシック"/>
                <a:cs typeface="Calibri"/>
              </a:rPr>
              <a:t>“On(Framerate control)” is NOT available in [Smart Coding] - [GOP control] when AI Privacy Guard is enabled.</a:t>
            </a:r>
          </a:p>
        </p:txBody>
      </p:sp>
      <p:sp>
        <p:nvSpPr>
          <p:cNvPr id="10" name="1 Título"/>
          <p:cNvSpPr>
            <a:spLocks noGrp="1"/>
          </p:cNvSpPr>
          <p:nvPr>
            <p:ph type="title"/>
          </p:nvPr>
        </p:nvSpPr>
        <p:spPr>
          <a:xfrm>
            <a:off x="330976" y="7070"/>
            <a:ext cx="7674860" cy="525309"/>
          </a:xfrm>
        </p:spPr>
        <p:txBody>
          <a:bodyPr vert="horz" lIns="91440" tIns="45720" rIns="91440" bIns="45720" rtlCol="0" anchor="ctr">
            <a:normAutofit/>
          </a:bodyPr>
          <a:lstStyle/>
          <a:p>
            <a:r>
              <a:rPr lang="en-US" altLang="ja-JP" dirty="0">
                <a:solidFill>
                  <a:prstClr val="white"/>
                </a:solidFill>
                <a:latin typeface="游ゴシック" panose="020B0400000000000000" pitchFamily="50" charset="-128"/>
                <a:ea typeface="游ゴシック" panose="020B0400000000000000" pitchFamily="50" charset="-128"/>
              </a:rPr>
              <a:t>Restrictions</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268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4004" y="2136209"/>
            <a:ext cx="6970614" cy="1265253"/>
          </a:xfrm>
        </p:spPr>
        <p:txBody>
          <a:bodyPr>
            <a:noAutofit/>
          </a:bodyPr>
          <a:lstStyle/>
          <a:p>
            <a:r>
              <a:rPr kumimoji="1" lang="en-US" altLang="ja-JP" sz="3600">
                <a:ea typeface="游ゴシック" panose="020B0400000000000000" pitchFamily="50" charset="-128"/>
              </a:rPr>
              <a:t/>
            </a:r>
            <a:br>
              <a:rPr kumimoji="1" lang="en-US" altLang="ja-JP" sz="3600">
                <a:ea typeface="游ゴシック" panose="020B0400000000000000" pitchFamily="50" charset="-128"/>
              </a:rPr>
            </a:br>
            <a:r>
              <a:rPr kumimoji="1" lang="en-US" altLang="ja-JP" sz="3600" dirty="0">
                <a:ea typeface="游ゴシック" panose="020B0400000000000000" pitchFamily="50" charset="-128"/>
              </a:rPr>
              <a:t>Camera setup</a:t>
            </a:r>
            <a:endParaRPr kumimoji="1" lang="ja-JP" altLang="en-US" sz="3600" dirty="0">
              <a:ea typeface="游ゴシック" panose="020B0400000000000000" pitchFamily="50" charset="-128"/>
            </a:endParaRPr>
          </a:p>
        </p:txBody>
      </p:sp>
    </p:spTree>
    <p:extLst>
      <p:ext uri="{BB962C8B-B14F-4D97-AF65-F5344CB8AC3E}">
        <p14:creationId xmlns:p14="http://schemas.microsoft.com/office/powerpoint/2010/main" val="45512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345964" y="2484732"/>
            <a:ext cx="2519750" cy="2339262"/>
          </a:xfrm>
          <a:prstGeom prst="rect">
            <a:avLst/>
          </a:prstGeom>
        </p:spPr>
      </p:pic>
      <p:sp>
        <p:nvSpPr>
          <p:cNvPr id="2" name="タイトル 1"/>
          <p:cNvSpPr>
            <a:spLocks noGrp="1"/>
          </p:cNvSpPr>
          <p:nvPr>
            <p:ph type="title"/>
          </p:nvPr>
        </p:nvSpPr>
        <p:spPr/>
        <p:txBody>
          <a:bodyPr/>
          <a:lstStyle/>
          <a:p>
            <a:r>
              <a:rPr kumimoji="1" lang="en-US" altLang="ja-JP" dirty="0">
                <a:ea typeface="游ゴシック" panose="020B0400000000000000" pitchFamily="50" charset="-128"/>
              </a:rPr>
              <a:t>Preparation</a:t>
            </a:r>
            <a:endParaRPr kumimoji="1" lang="ja-JP" altLang="en-US" dirty="0">
              <a:ea typeface="游ゴシック" panose="020B0400000000000000" pitchFamily="50" charset="-128"/>
            </a:endParaRPr>
          </a:p>
        </p:txBody>
      </p:sp>
      <p:sp>
        <p:nvSpPr>
          <p:cNvPr id="9" name="正方形/長方形 8"/>
          <p:cNvSpPr/>
          <p:nvPr/>
        </p:nvSpPr>
        <p:spPr>
          <a:xfrm>
            <a:off x="327662" y="841543"/>
            <a:ext cx="8740924" cy="4062651"/>
          </a:xfrm>
          <a:prstGeom prst="rect">
            <a:avLst/>
          </a:prstGeom>
        </p:spPr>
        <p:txBody>
          <a:bodyPr wrap="square">
            <a:spAutoFit/>
          </a:bodyPr>
          <a:lstStyle/>
          <a:p>
            <a:pPr marL="285750" lvl="0" indent="-285750" algn="l" defTabSz="844083" fontAlgn="base">
              <a:spcBef>
                <a:spcPct val="0"/>
              </a:spcBef>
              <a:spcAft>
                <a:spcPct val="0"/>
              </a:spcAft>
              <a:buFont typeface="Wingdings" panose="05000000000000000000" pitchFamily="2" charset="2"/>
              <a:buChar char="n"/>
              <a:defRPr/>
            </a:pPr>
            <a:r>
              <a:rPr lang="en-US" altLang="ja-JP" sz="16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Upgrade firmware</a:t>
            </a:r>
          </a:p>
          <a:p>
            <a:pPr marL="285750" lvl="0" indent="-285750" algn="l" defTabSz="844083" fontAlgn="base">
              <a:spcBef>
                <a:spcPct val="0"/>
              </a:spcBef>
              <a:spcAft>
                <a:spcPct val="0"/>
              </a:spcAft>
              <a:buFont typeface="Wingdings" panose="05000000000000000000" pitchFamily="2" charset="2"/>
              <a:buChar char="p"/>
              <a:defRPr/>
            </a:pPr>
            <a:r>
              <a:rPr lang="en-US" altLang="ja-JP"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Upgrade your camera’s firmware to the latest version.</a:t>
            </a:r>
          </a:p>
          <a:p>
            <a:pPr lvl="0" algn="l" defTabSz="844083" fontAlgn="base">
              <a:spcBef>
                <a:spcPct val="0"/>
              </a:spcBef>
              <a:spcAft>
                <a:spcPct val="0"/>
              </a:spcAft>
              <a:defRPr/>
            </a:pPr>
            <a:endParaRPr lang="en-US" altLang="ja-JP" sz="11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defTabSz="844083">
              <a:buFont typeface="Wingdings" panose="05000000000000000000" pitchFamily="2" charset="2"/>
              <a:buChar char="n"/>
              <a:defRPr/>
            </a:pPr>
            <a:r>
              <a:rPr lang="en-US" altLang="ja-JP" sz="16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Install the extension </a:t>
            </a:r>
            <a:r>
              <a:rPr lang="en-US" altLang="ja-JP" sz="1600" b="1" kern="0"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software</a:t>
            </a:r>
          </a:p>
          <a:p>
            <a:pPr marL="285750" lvl="0" indent="-285750" algn="l" defTabSz="844083" fontAlgn="base">
              <a:spcBef>
                <a:spcPct val="0"/>
              </a:spcBef>
              <a:spcAft>
                <a:spcPct val="0"/>
              </a:spcAft>
              <a:buFont typeface="Wingdings" panose="05000000000000000000" pitchFamily="2" charset="2"/>
              <a:buChar char="p"/>
              <a:defRPr/>
            </a:pPr>
            <a:r>
              <a:rPr lang="en-US" altLang="ja-JP" kern="0" dirty="0" smtClean="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Install AI Privacy Guard on the camera.</a:t>
            </a:r>
          </a:p>
          <a:p>
            <a:pPr lvl="0" algn="l" defTabSz="844083" fontAlgn="base">
              <a:spcBef>
                <a:spcPct val="0"/>
              </a:spcBef>
              <a:spcAft>
                <a:spcPct val="0"/>
              </a:spcAft>
              <a:defRPr/>
            </a:pPr>
            <a:endParaRPr lang="en-US" altLang="ja-JP" sz="1100"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defTabSz="844083" fontAlgn="base">
              <a:spcBef>
                <a:spcPct val="0"/>
              </a:spcBef>
              <a:spcAft>
                <a:spcPct val="0"/>
              </a:spcAft>
              <a:buFont typeface="Wingdings" panose="05000000000000000000" pitchFamily="2" charset="2"/>
              <a:buChar char="n"/>
              <a:defRPr/>
            </a:pPr>
            <a:r>
              <a:rPr lang="en-US" altLang="ja-JP" sz="16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Configure the network</a:t>
            </a:r>
          </a:p>
          <a:p>
            <a:pPr marL="285750" lvl="0" indent="-285750" algn="l" defTabSz="844083">
              <a:buFont typeface="Wingdings" panose="05000000000000000000" pitchFamily="2" charset="2"/>
              <a:buChar char="p"/>
              <a:defRPr/>
            </a:pPr>
            <a:r>
              <a:rPr lang="en-US" altLang="ja-JP"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Setup the network of your camera based on the operating system in use.</a:t>
            </a:r>
          </a:p>
          <a:p>
            <a:pPr marL="285750" lvl="0" indent="-285750" algn="l" defTabSz="844083">
              <a:buFont typeface="Wingdings" panose="05000000000000000000" pitchFamily="2" charset="2"/>
              <a:buChar char="p"/>
              <a:defRPr/>
            </a:pPr>
            <a:endParaRPr lang="en-US" altLang="ja-JP" sz="1100"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lvl="0" algn="l" defTabSz="844083" fontAlgn="base">
              <a:spcBef>
                <a:spcPct val="0"/>
              </a:spcBef>
              <a:spcAft>
                <a:spcPct val="0"/>
              </a:spcAft>
              <a:defRPr/>
            </a:pPr>
            <a:endParaRPr lang="en-US" altLang="ja-JP" sz="1100"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defTabSz="844083">
              <a:buFont typeface="Wingdings" panose="05000000000000000000" pitchFamily="2" charset="2"/>
              <a:buChar char="n"/>
              <a:defRPr/>
            </a:pPr>
            <a:r>
              <a:rPr lang="en-US" altLang="ja-JP" sz="1600"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Open the camera browser</a:t>
            </a:r>
            <a:endParaRPr lang="en-US" altLang="ja-JP"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defTabSz="844083">
              <a:buFont typeface="Wingdings" panose="05000000000000000000" pitchFamily="2" charset="2"/>
              <a:buChar char="p"/>
              <a:defRPr/>
            </a:pPr>
            <a:r>
              <a:rPr lang="en-US" altLang="ja-JP"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Select “AI Privacy Guard” in “Ext. software”</a:t>
            </a:r>
            <a:endParaRPr lang="en-US" altLang="ja-JP" b="1"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a:p>
            <a:pPr marL="285750" lvl="0" indent="-285750" algn="l" defTabSz="844083">
              <a:buFont typeface="Wingdings" panose="05000000000000000000" pitchFamily="2" charset="2"/>
              <a:buChar char="p"/>
              <a:defRPr/>
            </a:pPr>
            <a:r>
              <a:rPr lang="en-US" altLang="ja-JP"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rPr>
              <a:t>Go on to the AI Privacy Guard setting</a:t>
            </a:r>
          </a:p>
          <a:p>
            <a:pPr lvl="0" algn="l" defTabSz="844083" fontAlgn="base">
              <a:spcBef>
                <a:spcPct val="0"/>
              </a:spcBef>
              <a:spcAft>
                <a:spcPct val="0"/>
              </a:spcAft>
              <a:defRPr/>
            </a:pPr>
            <a:endParaRPr lang="en-US" altLang="ja-JP" kern="0" dirty="0">
              <a:solidFill>
                <a:srgbClr val="0A54A0"/>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6" name="二等辺三角形 5"/>
          <p:cNvSpPr/>
          <p:nvPr/>
        </p:nvSpPr>
        <p:spPr>
          <a:xfrm rot="10800000">
            <a:off x="1059393" y="1898674"/>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7" name="二等辺三角形 6"/>
          <p:cNvSpPr/>
          <p:nvPr/>
        </p:nvSpPr>
        <p:spPr>
          <a:xfrm rot="10800000">
            <a:off x="1059392" y="3771167"/>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二等辺三角形 7"/>
          <p:cNvSpPr/>
          <p:nvPr/>
        </p:nvSpPr>
        <p:spPr>
          <a:xfrm rot="10800000">
            <a:off x="1059393" y="3073158"/>
            <a:ext cx="849320" cy="69156"/>
          </a:xfrm>
          <a:prstGeom prst="triangle">
            <a:avLst/>
          </a:prstGeom>
          <a:solidFill>
            <a:schemeClr val="tx1">
              <a:lumMod val="20000"/>
              <a:lumOff val="80000"/>
            </a:schemeClr>
          </a:solidFill>
        </p:spPr>
        <p:txBody>
          <a:bodyPr wrap="square" rtlCol="0" anchor="ctr">
            <a:spAutoFit/>
          </a:bodyPr>
          <a:lstStyle/>
          <a:p>
            <a:pPr marL="457200" indent="-457200" algn="l" defTabSz="844083" fontAlgn="base">
              <a:spcBef>
                <a:spcPct val="0"/>
              </a:spcBef>
              <a:spcAft>
                <a:spcPct val="0"/>
              </a:spcAft>
              <a:buAutoNum type="arabicPeriod"/>
            </a:pPr>
            <a:endParaRPr kumimoji="1" lang="ja-JP" altLang="en-US" sz="2000" ker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4" name="正方形/長方形 13"/>
          <p:cNvSpPr/>
          <p:nvPr/>
        </p:nvSpPr>
        <p:spPr>
          <a:xfrm>
            <a:off x="6347458" y="3073678"/>
            <a:ext cx="607251"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83037" y="1407565"/>
            <a:ext cx="4470303" cy="369332"/>
          </a:xfrm>
          <a:prstGeom prst="rect">
            <a:avLst/>
          </a:prstGeom>
          <a:solidFill>
            <a:schemeClr val="bg1">
              <a:lumMod val="85000"/>
            </a:schemeClr>
          </a:solidFill>
        </p:spPr>
        <p:txBody>
          <a:bodyPr wrap="square">
            <a:spAutoFit/>
          </a:bodyPr>
          <a:lstStyle/>
          <a:p>
            <a:pPr algn="l"/>
            <a:r>
              <a:rPr lang="en-US" altLang="ja-JP" sz="900" dirty="0">
                <a:solidFill>
                  <a:srgbClr val="000000"/>
                </a:solidFill>
                <a:effectLst/>
                <a:latin typeface="Calibri" panose="020F0502020204030204" pitchFamily="34" charset="0"/>
                <a:ea typeface="Meiryo UI" panose="020B0604030504040204" pitchFamily="50" charset="-128"/>
              </a:rPr>
              <a:t>*Refer to the instruction manual of the camera in use.​</a:t>
            </a:r>
            <a:endParaRPr lang="en-US" altLang="ja-JP" sz="900" dirty="0">
              <a:solidFill>
                <a:srgbClr val="000000"/>
              </a:solidFill>
              <a:effectLst/>
              <a:latin typeface="Meiryo UI" panose="020B0604030504040204" pitchFamily="50" charset="-128"/>
              <a:ea typeface="Meiryo UI" panose="020B0604030504040204" pitchFamily="50" charset="-128"/>
            </a:endParaRPr>
          </a:p>
          <a:p>
            <a:pPr algn="l"/>
            <a:r>
              <a:rPr lang="en-US" altLang="ja-JP" sz="900" u="sng" dirty="0">
                <a:solidFill>
                  <a:srgbClr val="0563C1"/>
                </a:solidFill>
                <a:effectLst/>
                <a:latin typeface="Calibri" panose="020F0502020204030204" pitchFamily="34" charset="0"/>
                <a:ea typeface="Meiryo UI" panose="020B0604030504040204" pitchFamily="50" charset="-128"/>
              </a:rPr>
              <a:t>https://i-pro.com/global/en/surveillance/training-support/documentation-database-list ​</a:t>
            </a:r>
            <a:endParaRPr lang="en-US" altLang="ja-JP" sz="900" b="0" i="0" dirty="0">
              <a:solidFill>
                <a:srgbClr val="000000"/>
              </a:solidFill>
              <a:effectLst/>
              <a:latin typeface="Meiryo UI" panose="020B0604030504040204" pitchFamily="50" charset="-128"/>
              <a:ea typeface="Meiryo UI" panose="020B0604030504040204" pitchFamily="50" charset="-128"/>
            </a:endParaRPr>
          </a:p>
        </p:txBody>
      </p:sp>
      <p:sp>
        <p:nvSpPr>
          <p:cNvPr id="16" name="正方形/長方形 15"/>
          <p:cNvSpPr/>
          <p:nvPr/>
        </p:nvSpPr>
        <p:spPr>
          <a:xfrm>
            <a:off x="683036" y="2558362"/>
            <a:ext cx="4470304" cy="369332"/>
          </a:xfrm>
          <a:prstGeom prst="rect">
            <a:avLst/>
          </a:prstGeom>
          <a:solidFill>
            <a:schemeClr val="bg1">
              <a:lumMod val="85000"/>
            </a:schemeClr>
          </a:solidFill>
        </p:spPr>
        <p:txBody>
          <a:bodyPr wrap="square">
            <a:spAutoFit/>
          </a:bodyPr>
          <a:lstStyle/>
          <a:p>
            <a:pPr algn="l"/>
            <a:r>
              <a:rPr lang="en-US" altLang="ja-JP" sz="900" dirty="0">
                <a:solidFill>
                  <a:srgbClr val="000000"/>
                </a:solidFill>
                <a:effectLst/>
                <a:latin typeface="Calibri" panose="020F0502020204030204" pitchFamily="34" charset="0"/>
                <a:ea typeface="Meiryo UI" panose="020B0604030504040204" pitchFamily="50" charset="-128"/>
              </a:rPr>
              <a:t>​*Refer to the instruction manual of the extension software.</a:t>
            </a:r>
            <a:endParaRPr lang="en-US" altLang="ja-JP" sz="900" dirty="0">
              <a:solidFill>
                <a:srgbClr val="000000"/>
              </a:solidFill>
              <a:effectLst/>
              <a:latin typeface="Meiryo UI" panose="020B0604030504040204" pitchFamily="50" charset="-128"/>
              <a:ea typeface="Meiryo UI" panose="020B0604030504040204" pitchFamily="50" charset="-128"/>
            </a:endParaRPr>
          </a:p>
          <a:p>
            <a:pPr algn="l"/>
            <a:r>
              <a:rPr lang="en-US" altLang="ja-JP" sz="900" u="sng" dirty="0">
                <a:solidFill>
                  <a:srgbClr val="0563C1"/>
                </a:solidFill>
                <a:effectLst/>
                <a:latin typeface="Calibri" panose="020F0502020204030204" pitchFamily="34" charset="0"/>
                <a:ea typeface="Meiryo UI" panose="020B0604030504040204" pitchFamily="50" charset="-128"/>
              </a:rPr>
              <a:t>https://i-pro.com/global/en/surveillance/training-support/documentation-database-list </a:t>
            </a:r>
            <a:r>
              <a:rPr lang="en-US" altLang="ja-JP" sz="900" u="sng" dirty="0" smtClean="0">
                <a:solidFill>
                  <a:srgbClr val="0563C1"/>
                </a:solidFill>
                <a:effectLst/>
                <a:latin typeface="Calibri" panose="020F0502020204030204" pitchFamily="34" charset="0"/>
                <a:ea typeface="Meiryo UI" panose="020B0604030504040204" pitchFamily="50" charset="-128"/>
              </a:rPr>
              <a:t>​</a:t>
            </a:r>
            <a:endParaRPr lang="en-US" altLang="ja-JP" sz="900" dirty="0">
              <a:solidFill>
                <a:srgbClr val="000000"/>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368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ff3bc49f048c1ff29fe4310f4d0872742769a4"/>
</p:tagLst>
</file>

<file path=ppt/theme/theme1.xml><?xml version="1.0" encoding="utf-8"?>
<a:theme xmlns:a="http://schemas.openxmlformats.org/drawingml/2006/main" name="1_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457200" indent="-457200" algn="l" defTabSz="844083" fontAlgn="base">
          <a:spcBef>
            <a:spcPct val="0"/>
          </a:spcBef>
          <a:spcAft>
            <a:spcPct val="0"/>
          </a:spcAft>
          <a:buAutoNum type="arabicPeriod"/>
          <a:defRPr sz="2000" kern="0" dirty="0" smtClean="0">
            <a:solidFill>
              <a:srgbClr val="0070C0"/>
            </a:solidFill>
            <a:effectLst/>
            <a:latin typeface="游ゴシック" panose="020B0400000000000000" pitchFamily="50" charset="-128"/>
            <a:ea typeface="游ゴシック" panose="020B0400000000000000" pitchFamily="50" charset="-128"/>
            <a:cs typeface="Meiryo UI" panose="020B0604030504040204" pitchFamily="50"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kumimoji="1" sz="1000">
            <a:effectLst/>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2_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kumimoji="1" sz="1000">
            <a:effectLst/>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3.xml><?xml version="1.0" encoding="utf-8"?>
<a:theme xmlns:a="http://schemas.openxmlformats.org/drawingml/2006/main" name="3_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kumimoji="1" sz="1000">
            <a:effectLst/>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4.xml><?xml version="1.0" encoding="utf-8"?>
<a:theme xmlns:a="http://schemas.openxmlformats.org/drawingml/2006/main" name="Confidential">
  <a:themeElements>
    <a:clrScheme name="ユーザー設定 7">
      <a:dk1>
        <a:srgbClr val="000000"/>
      </a:dk1>
      <a:lt1>
        <a:srgbClr val="FFFFFF"/>
      </a:lt1>
      <a:dk2>
        <a:srgbClr val="1B1464"/>
      </a:dk2>
      <a:lt2>
        <a:srgbClr val="FFFFFF"/>
      </a:lt2>
      <a:accent1>
        <a:srgbClr val="0041C0"/>
      </a:accent1>
      <a:accent2>
        <a:srgbClr val="D9E8FF"/>
      </a:accent2>
      <a:accent3>
        <a:srgbClr val="0071EB"/>
      </a:accent3>
      <a:accent4>
        <a:srgbClr val="FCE700"/>
      </a:accent4>
      <a:accent5>
        <a:srgbClr val="78C000"/>
      </a:accent5>
      <a:accent6>
        <a:srgbClr val="FF931E"/>
      </a:accent6>
      <a:hlink>
        <a:srgbClr val="FF00B1"/>
      </a:hlink>
      <a:folHlink>
        <a:srgbClr val="B6C1CB"/>
      </a:folHlink>
    </a:clrScheme>
    <a:fontScheme name="パナソニック設定">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3422</Words>
  <Application>Microsoft Office PowerPoint</Application>
  <PresentationFormat>画面に合わせる (16:9)</PresentationFormat>
  <Paragraphs>437</Paragraphs>
  <Slides>34</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34</vt:i4>
      </vt:variant>
    </vt:vector>
  </HeadingPairs>
  <TitlesOfParts>
    <vt:vector size="51" baseType="lpstr">
      <vt:lpstr>HGPｺﾞｼｯｸE</vt:lpstr>
      <vt:lpstr>Meiryo UI</vt:lpstr>
      <vt:lpstr>ＭＳ Ｐゴシック</vt:lpstr>
      <vt:lpstr>ＭＳ Ｐ明朝</vt:lpstr>
      <vt:lpstr>Yu Gothic UI</vt:lpstr>
      <vt:lpstr>メイリオ</vt:lpstr>
      <vt:lpstr>游ゴシック</vt:lpstr>
      <vt:lpstr>Arial</vt:lpstr>
      <vt:lpstr>Calibri</vt:lpstr>
      <vt:lpstr>Calibri Light</vt:lpstr>
      <vt:lpstr>Tahoma</vt:lpstr>
      <vt:lpstr>Wingdings</vt:lpstr>
      <vt:lpstr>1_Office Theme</vt:lpstr>
      <vt:lpstr>2_Office Theme</vt:lpstr>
      <vt:lpstr>3_Office Theme</vt:lpstr>
      <vt:lpstr>Confidential</vt:lpstr>
      <vt:lpstr>デザインの設定</vt:lpstr>
      <vt:lpstr>PowerPoint プレゼンテーション</vt:lpstr>
      <vt:lpstr>Contents</vt:lpstr>
      <vt:lpstr> Introduction</vt:lpstr>
      <vt:lpstr>Introduction</vt:lpstr>
      <vt:lpstr>Overview of AI Privacy Guard</vt:lpstr>
      <vt:lpstr>Points to note</vt:lpstr>
      <vt:lpstr>Restrictions</vt:lpstr>
      <vt:lpstr> Camera setup</vt:lpstr>
      <vt:lpstr>Preparation</vt:lpstr>
      <vt:lpstr>AI Privacy Guard setting</vt:lpstr>
      <vt:lpstr> Cooperation with NX Series</vt:lpstr>
      <vt:lpstr>Overview of cooperation with recorders</vt:lpstr>
      <vt:lpstr>Set the camera number for AI privacy guard recording</vt:lpstr>
      <vt:lpstr>AI privacy guard recording　#1 of 2</vt:lpstr>
      <vt:lpstr>AI privacy guard recording   #2 of 2</vt:lpstr>
      <vt:lpstr>Live image display on the monitor</vt:lpstr>
      <vt:lpstr>User management</vt:lpstr>
      <vt:lpstr>Reference : User authentication</vt:lpstr>
      <vt:lpstr> Cooperation with WV-ASM300</vt:lpstr>
      <vt:lpstr>Overview of cooperation with WV-ASM300</vt:lpstr>
      <vt:lpstr>Setting procedure</vt:lpstr>
      <vt:lpstr>Behavior according to the user authorization #1 of 5</vt:lpstr>
      <vt:lpstr>Behavior according to the user authorization #2 of 5</vt:lpstr>
      <vt:lpstr>Behavior according to the user authorization #3 of 5</vt:lpstr>
      <vt:lpstr>Behavior according to the user authorization #4 of 5</vt:lpstr>
      <vt:lpstr>Behavior according to the user authority #5 of 5</vt:lpstr>
      <vt:lpstr>Points to note on Advanced setup</vt:lpstr>
      <vt:lpstr>Points to note on Advanced setup</vt:lpstr>
      <vt:lpstr>Points to note on Advanced setup</vt:lpstr>
      <vt:lpstr>Points to note on Advanced setup</vt:lpstr>
      <vt:lpstr>Points to note on user management</vt:lpstr>
      <vt:lpstr>Version History</vt:lpstr>
      <vt:lpstr>Version History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2022-07-22T07:57:05Z</dcterms:created>
  <dcterms:modified xsi:type="dcterms:W3CDTF">2022-07-22T07:57:10Z</dcterms:modified>
</cp:coreProperties>
</file>