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8" r:id="rId1"/>
    <p:sldMasterId id="2147483713" r:id="rId2"/>
    <p:sldMasterId id="2147483726" r:id="rId3"/>
    <p:sldMasterId id="2147483750" r:id="rId4"/>
  </p:sldMasterIdLst>
  <p:notesMasterIdLst>
    <p:notesMasterId r:id="rId6"/>
  </p:notesMasterIdLst>
  <p:sldIdLst>
    <p:sldId id="774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6BEC43C-E4F0-423E-A6BB-DA9783B68F32}">
          <p14:sldIdLst>
            <p14:sldId id="7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CCCC"/>
    <a:srgbClr val="A50021"/>
    <a:srgbClr val="006600"/>
    <a:srgbClr val="CCECFF"/>
    <a:srgbClr val="333399"/>
    <a:srgbClr val="C00000"/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3" autoAdjust="0"/>
    <p:restoredTop sz="91667" autoAdjust="0"/>
  </p:normalViewPr>
  <p:slideViewPr>
    <p:cSldViewPr snapToObjects="1">
      <p:cViewPr>
        <p:scale>
          <a:sx n="80" d="100"/>
          <a:sy n="80" d="100"/>
        </p:scale>
        <p:origin x="-72" y="-102"/>
      </p:cViewPr>
      <p:guideLst>
        <p:guide orient="horz" pos="4292"/>
        <p:guide orient="horz" pos="709"/>
        <p:guide orient="horz" pos="436"/>
        <p:guide orient="horz" pos="935"/>
        <p:guide pos="3120"/>
        <p:guide pos="6204"/>
        <p:guide pos="36"/>
        <p:guide pos="54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 snapToObjects="1">
      <p:cViewPr varScale="1">
        <p:scale>
          <a:sx n="46" d="100"/>
          <a:sy n="46" d="100"/>
        </p:scale>
        <p:origin x="-2532" y="-108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C410E12-F28E-4F91-B8CD-40A7CEE153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427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4DAF6F1-93D1-4B6F-93B4-30B011D77AC9}" type="slidenum">
              <a:rPr lang="en-US" altLang="ja-JP">
                <a:solidFill>
                  <a:prstClr val="black"/>
                </a:solidFill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0</a:t>
            </a:fld>
            <a:endParaRPr lang="en-US" altLang="ja-JP">
              <a:solidFill>
                <a:prstClr val="black"/>
              </a:solidFill>
              <a:ea typeface="ＭＳ Ｐゴシック" pitchFamily="50" charset="-128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746125"/>
            <a:ext cx="5380038" cy="3725863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77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372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09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702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860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199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3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07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98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06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123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243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9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981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217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488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38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724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75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30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5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5886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6719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4273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806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176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846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 userDrawn="1"/>
        </p:nvSpPr>
        <p:spPr bwMode="auto">
          <a:xfrm>
            <a:off x="0" y="0"/>
            <a:ext cx="9906000" cy="638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123363" y="69850"/>
            <a:ext cx="606425" cy="476250"/>
          </a:xfrm>
          <a:prstGeom prst="rect">
            <a:avLst/>
          </a:prstGeom>
          <a:solidFill>
            <a:srgbClr val="00008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7" tIns="45705" rIns="91407" bIns="45705" anchor="ctr"/>
          <a:lstStyle/>
          <a:p>
            <a:pPr algn="ctr">
              <a:defRPr/>
            </a:pPr>
            <a:fld id="{F944BD55-9523-49DC-AC15-85F829B8B48F}" type="slidenum">
              <a:rPr lang="en-US" altLang="ja-JP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>
                <a:defRPr/>
              </a:pPr>
              <a:t>‹#›</a:t>
            </a:fld>
            <a:endParaRPr lang="en-US" altLang="ja-JP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41724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64227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068840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6611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438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321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80690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0604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69775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496499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60985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34658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121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6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8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28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9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2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60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0" y="0"/>
            <a:ext cx="9906000" cy="638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9123363" y="69850"/>
            <a:ext cx="606425" cy="476250"/>
          </a:xfrm>
          <a:prstGeom prst="rect">
            <a:avLst/>
          </a:prstGeom>
          <a:solidFill>
            <a:srgbClr val="00008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7" tIns="45705" rIns="91407" bIns="45705" anchor="ctr"/>
          <a:lstStyle/>
          <a:p>
            <a:pPr algn="ctr">
              <a:defRPr/>
            </a:pPr>
            <a:fld id="{8B9CF0C9-98AF-4C4F-B018-FA8F65D6260A}" type="slidenum">
              <a:rPr lang="en-US" altLang="ja-JP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>
                <a:defRPr/>
              </a:pPr>
              <a:t>‹#›</a:t>
            </a:fld>
            <a:endParaRPr lang="en-US" altLang="ja-JP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911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59"/>
          <p:cNvSpPr txBox="1">
            <a:spLocks noChangeArrowheads="1"/>
          </p:cNvSpPr>
          <p:nvPr/>
        </p:nvSpPr>
        <p:spPr bwMode="auto">
          <a:xfrm>
            <a:off x="-1" y="656779"/>
            <a:ext cx="9919461" cy="53997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7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&lt;Key Point</a:t>
            </a:r>
            <a:r>
              <a:rPr lang="en-US" altLang="ja-JP" sz="17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&gt; Realize the presentation function at </a:t>
            </a:r>
            <a:r>
              <a:rPr lang="en-US" altLang="ja-JP" sz="17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 </a:t>
            </a:r>
            <a:r>
              <a:rPr lang="en-US" altLang="ja-JP" sz="17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low price than the existing </a:t>
            </a:r>
            <a:endParaRPr lang="en-US" altLang="ja-JP" sz="1700" b="1" dirty="0" smtClean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7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7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  Polycom MCU.  </a:t>
            </a:r>
            <a:r>
              <a:rPr lang="en-US" altLang="ja-JP" sz="17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Polycom terminal also left behind </a:t>
            </a:r>
            <a:r>
              <a:rPr lang="en-US" altLang="ja-JP" sz="17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that can </a:t>
            </a:r>
            <a:r>
              <a:rPr lang="en-US" altLang="ja-JP" sz="17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be </a:t>
            </a:r>
            <a:r>
              <a:rPr lang="en-US" altLang="ja-JP" sz="17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utilized</a:t>
            </a:r>
            <a:endParaRPr lang="ja-JP" altLang="en-US" sz="17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Text Box 167"/>
          <p:cNvSpPr txBox="1">
            <a:spLocks noChangeArrowheads="1"/>
          </p:cNvSpPr>
          <p:nvPr/>
        </p:nvSpPr>
        <p:spPr bwMode="auto">
          <a:xfrm>
            <a:off x="20452" y="1592797"/>
            <a:ext cx="4184581" cy="934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Considered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replacement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of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RMX1000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that passed four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years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after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introduction.</a:t>
            </a:r>
          </a:p>
          <a:p>
            <a:pPr eaLnBrk="1" hangingPunct="1"/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Conducted a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demonstration and get a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high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evaluation.</a:t>
            </a:r>
          </a:p>
        </p:txBody>
      </p:sp>
      <p:sp>
        <p:nvSpPr>
          <p:cNvPr id="51" name="Rectangle 213"/>
          <p:cNvSpPr>
            <a:spLocks noChangeArrowheads="1"/>
          </p:cNvSpPr>
          <p:nvPr/>
        </p:nvSpPr>
        <p:spPr bwMode="auto">
          <a:xfrm>
            <a:off x="4141143" y="6129300"/>
            <a:ext cx="3414848" cy="687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KX-VC1600  4pcs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KX-VC1300 5pcs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GP-VD151 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pcs / GP-VD131 8pcs</a:t>
            </a:r>
          </a:p>
        </p:txBody>
      </p:sp>
      <p:sp>
        <p:nvSpPr>
          <p:cNvPr id="53" name="AutoShape 60"/>
          <p:cNvSpPr>
            <a:spLocks noChangeArrowheads="1"/>
          </p:cNvSpPr>
          <p:nvPr/>
        </p:nvSpPr>
        <p:spPr bwMode="auto">
          <a:xfrm>
            <a:off x="4232920" y="5821325"/>
            <a:ext cx="2178633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Configuration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Rectangle 213"/>
          <p:cNvSpPr>
            <a:spLocks noChangeArrowheads="1"/>
          </p:cNvSpPr>
          <p:nvPr/>
        </p:nvSpPr>
        <p:spPr bwMode="auto">
          <a:xfrm>
            <a:off x="2479427" y="6165304"/>
            <a:ext cx="1644253" cy="61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President talk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Sales meeting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Staff meeting</a:t>
            </a:r>
          </a:p>
          <a:p>
            <a:pPr eaLnBrk="1" hangingPunct="1"/>
            <a:endParaRPr lang="ja-JP" altLang="en-US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AutoShape 60"/>
          <p:cNvSpPr>
            <a:spLocks noChangeArrowheads="1"/>
          </p:cNvSpPr>
          <p:nvPr/>
        </p:nvSpPr>
        <p:spPr bwMode="auto">
          <a:xfrm>
            <a:off x="2325818" y="5821325"/>
            <a:ext cx="1835094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Use of </a:t>
            </a:r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HDVC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Rectangle 213"/>
          <p:cNvSpPr>
            <a:spLocks noChangeArrowheads="1"/>
          </p:cNvSpPr>
          <p:nvPr/>
        </p:nvSpPr>
        <p:spPr bwMode="auto">
          <a:xfrm>
            <a:off x="56456" y="6165304"/>
            <a:ext cx="2392996" cy="687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Tokyo  3pcs  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Osaka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Branch A, B, C, D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Total :6-site</a:t>
            </a:r>
          </a:p>
        </p:txBody>
      </p:sp>
      <p:sp>
        <p:nvSpPr>
          <p:cNvPr id="59" name="AutoShape 60"/>
          <p:cNvSpPr>
            <a:spLocks noChangeArrowheads="1"/>
          </p:cNvSpPr>
          <p:nvPr/>
        </p:nvSpPr>
        <p:spPr bwMode="auto">
          <a:xfrm>
            <a:off x="20452" y="5821325"/>
            <a:ext cx="193756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Introduction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Rectangle 213"/>
          <p:cNvSpPr>
            <a:spLocks noChangeArrowheads="1"/>
          </p:cNvSpPr>
          <p:nvPr/>
        </p:nvSpPr>
        <p:spPr bwMode="auto">
          <a:xfrm>
            <a:off x="7555991" y="6165303"/>
            <a:ext cx="2293553" cy="61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Updated approach to </a:t>
            </a:r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group companies. 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48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companies)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AutoShape 60"/>
          <p:cNvSpPr>
            <a:spLocks noChangeArrowheads="1"/>
          </p:cNvSpPr>
          <p:nvPr/>
        </p:nvSpPr>
        <p:spPr bwMode="auto">
          <a:xfrm>
            <a:off x="7473280" y="5821325"/>
            <a:ext cx="1944216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Further </a:t>
            </a:r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Plan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ストライプ矢印 74"/>
          <p:cNvSpPr/>
          <p:nvPr/>
        </p:nvSpPr>
        <p:spPr bwMode="auto">
          <a:xfrm>
            <a:off x="4628964" y="1572846"/>
            <a:ext cx="482600" cy="733425"/>
          </a:xfrm>
          <a:prstGeom prst="stripedRightArrow">
            <a:avLst/>
          </a:prstGeom>
          <a:solidFill>
            <a:srgbClr val="99C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sx="88000" sy="88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ja-JP" altLang="en-US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368824" y="2762136"/>
            <a:ext cx="0" cy="3213482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61740" y="1634375"/>
            <a:ext cx="0" cy="900100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 Box 167"/>
          <p:cNvSpPr txBox="1">
            <a:spLocks noChangeArrowheads="1"/>
          </p:cNvSpPr>
          <p:nvPr/>
        </p:nvSpPr>
        <p:spPr bwMode="auto">
          <a:xfrm>
            <a:off x="5196417" y="1664804"/>
            <a:ext cx="4337702" cy="719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Since cost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performance is high, introduced was one year ahead of schedule  from the December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2016.</a:t>
            </a:r>
          </a:p>
        </p:txBody>
      </p:sp>
      <p:sp>
        <p:nvSpPr>
          <p:cNvPr id="97" name="Text Box 45"/>
          <p:cNvSpPr txBox="1">
            <a:spLocks noChangeArrowheads="1"/>
          </p:cNvSpPr>
          <p:nvPr/>
        </p:nvSpPr>
        <p:spPr bwMode="auto">
          <a:xfrm>
            <a:off x="95653" y="0"/>
            <a:ext cx="9823808" cy="57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HDVC Case Study </a:t>
            </a: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Real </a:t>
            </a: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Estate-1</a:t>
            </a:r>
            <a:endParaRPr lang="en-US" altLang="ja-JP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2" name="AutoShape 60"/>
          <p:cNvSpPr>
            <a:spLocks noChangeArrowheads="1"/>
          </p:cNvSpPr>
          <p:nvPr/>
        </p:nvSpPr>
        <p:spPr bwMode="auto">
          <a:xfrm>
            <a:off x="32742" y="1281434"/>
            <a:ext cx="1863366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Background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AutoShape 60"/>
          <p:cNvSpPr>
            <a:spLocks noChangeArrowheads="1"/>
          </p:cNvSpPr>
          <p:nvPr/>
        </p:nvSpPr>
        <p:spPr bwMode="auto">
          <a:xfrm>
            <a:off x="5241031" y="1281434"/>
            <a:ext cx="3414985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History of </a:t>
            </a:r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introduction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04" y="5127054"/>
            <a:ext cx="127952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653" y="3645917"/>
            <a:ext cx="1277937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240" y="4374580"/>
            <a:ext cx="12795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653" y="5111180"/>
            <a:ext cx="12795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229" y="4357042"/>
            <a:ext cx="1279525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299" y="3706813"/>
            <a:ext cx="12795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586" y="4591050"/>
            <a:ext cx="1279525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26" y="4364038"/>
            <a:ext cx="12795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83" y="4724512"/>
            <a:ext cx="12795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" name="角丸四角形 112"/>
          <p:cNvSpPr/>
          <p:nvPr/>
        </p:nvSpPr>
        <p:spPr>
          <a:xfrm>
            <a:off x="7971804" y="4822254"/>
            <a:ext cx="1341438" cy="884238"/>
          </a:xfrm>
          <a:prstGeom prst="roundRect">
            <a:avLst>
              <a:gd name="adj" fmla="val 4726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8116267" y="4920679"/>
            <a:ext cx="1079500" cy="4143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Branch D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VC1300</a:t>
            </a: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955815" y="3480817"/>
            <a:ext cx="1531938" cy="415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Tokyo</a:t>
            </a:r>
            <a:r>
              <a:rPr lang="ja-JP" altLang="en-US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ＭＡＩＮ）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VC1600</a:t>
            </a: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989153" y="4195192"/>
            <a:ext cx="1531937" cy="415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Tokyo</a:t>
            </a:r>
            <a:r>
              <a:rPr lang="ja-JP" altLang="en-US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ＳＵＢ）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VC1600</a:t>
            </a: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936765" y="4938142"/>
            <a:ext cx="1533525" cy="415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Tokyo</a:t>
            </a:r>
            <a:r>
              <a:rPr lang="ja-JP" altLang="en-US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（</a:t>
            </a: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SUB</a:t>
            </a:r>
            <a:r>
              <a:rPr lang="ja-JP" altLang="en-US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）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VC1300</a:t>
            </a: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6412929" y="4176067"/>
            <a:ext cx="1531938" cy="4143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Branch C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VC1300</a:t>
            </a: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357711" y="3544888"/>
            <a:ext cx="1531938" cy="4143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Osaka</a:t>
            </a:r>
            <a:r>
              <a:rPr lang="ja-JP" altLang="en-US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ＭＡＩＮ）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VC1600</a:t>
            </a: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368824" y="4427538"/>
            <a:ext cx="1531937" cy="4143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Osaka</a:t>
            </a:r>
            <a:r>
              <a:rPr lang="ja-JP" altLang="en-US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ＳＵＢ）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VC1600</a:t>
            </a: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1969976" y="4156075"/>
            <a:ext cx="1531937" cy="415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Branch B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VC1300</a:t>
            </a: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524508" y="4545124"/>
            <a:ext cx="1531937" cy="414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Branch A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VC1300</a:t>
            </a: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27" name="角丸四角形 126"/>
          <p:cNvSpPr/>
          <p:nvPr/>
        </p:nvSpPr>
        <p:spPr>
          <a:xfrm>
            <a:off x="6505004" y="4149080"/>
            <a:ext cx="1341438" cy="884237"/>
          </a:xfrm>
          <a:prstGeom prst="roundRect">
            <a:avLst>
              <a:gd name="adj" fmla="val 4726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616583" y="4554649"/>
            <a:ext cx="1341437" cy="884238"/>
          </a:xfrm>
          <a:prstGeom prst="roundRect">
            <a:avLst>
              <a:gd name="adj" fmla="val 4726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2031888" y="4129088"/>
            <a:ext cx="1341438" cy="884237"/>
          </a:xfrm>
          <a:prstGeom prst="roundRect">
            <a:avLst>
              <a:gd name="adj" fmla="val 4726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0" name="角丸四角形 129"/>
          <p:cNvSpPr/>
          <p:nvPr/>
        </p:nvSpPr>
        <p:spPr>
          <a:xfrm>
            <a:off x="3470424" y="3400425"/>
            <a:ext cx="1341437" cy="1828800"/>
          </a:xfrm>
          <a:prstGeom prst="roundRect">
            <a:avLst>
              <a:gd name="adj" fmla="val 4726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5070115" y="3356992"/>
            <a:ext cx="1341438" cy="2382838"/>
          </a:xfrm>
          <a:prstGeom prst="roundRect">
            <a:avLst>
              <a:gd name="adj" fmla="val 4726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pic>
        <p:nvPicPr>
          <p:cNvPr id="13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555" y="2374652"/>
            <a:ext cx="528638" cy="517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33" name="テキスト ボックス 132"/>
          <p:cNvSpPr txBox="1"/>
          <p:nvPr/>
        </p:nvSpPr>
        <p:spPr>
          <a:xfrm>
            <a:off x="7905055" y="2382590"/>
            <a:ext cx="1368425" cy="577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Branch E</a:t>
            </a:r>
            <a:endParaRPr lang="en-US" altLang="ja-JP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>
                <a:solidFill>
                  <a:prstClr val="black"/>
                </a:solidFill>
                <a:latin typeface="+mn-lt"/>
                <a:ea typeface="HG丸ｺﾞｼｯｸM-PRO" panose="020F0600000000000000" pitchFamily="50" charset="-128"/>
              </a:rPr>
              <a:t>HDX6000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050" dirty="0">
              <a:solidFill>
                <a:prstClr val="black"/>
              </a:solidFill>
              <a:latin typeface="+mn-lt"/>
              <a:ea typeface="HG丸ｺﾞｼｯｸM-PRO" panose="020F0600000000000000" pitchFamily="50" charset="-128"/>
            </a:endParaRPr>
          </a:p>
        </p:txBody>
      </p:sp>
      <p:sp>
        <p:nvSpPr>
          <p:cNvPr id="135" name="テキスト ボックス 30"/>
          <p:cNvSpPr txBox="1">
            <a:spLocks noChangeArrowheads="1"/>
          </p:cNvSpPr>
          <p:nvPr/>
        </p:nvSpPr>
        <p:spPr bwMode="auto">
          <a:xfrm>
            <a:off x="4016896" y="2527275"/>
            <a:ext cx="17382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HG丸ｺﾞｼｯｸM-PRO" pitchFamily="50" charset="-128"/>
              </a:rPr>
              <a:t>Group Intranet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HG丸ｺﾞｼｯｸM-PRO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7446268" y="2230190"/>
            <a:ext cx="1684337" cy="766762"/>
          </a:xfrm>
          <a:prstGeom prst="roundRect">
            <a:avLst>
              <a:gd name="adj" fmla="val 4726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6" name="円/楕円 135"/>
          <p:cNvSpPr/>
          <p:nvPr/>
        </p:nvSpPr>
        <p:spPr>
          <a:xfrm>
            <a:off x="3361159" y="2392362"/>
            <a:ext cx="2971738" cy="60555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37" name="直線コネクタ 136"/>
          <p:cNvCxnSpPr>
            <a:stCxn id="136" idx="2"/>
          </p:cNvCxnSpPr>
          <p:nvPr/>
        </p:nvCxnSpPr>
        <p:spPr>
          <a:xfrm flipH="1">
            <a:off x="1290477" y="2695141"/>
            <a:ext cx="2070682" cy="72421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/>
          <p:nvPr/>
        </p:nvCxnSpPr>
        <p:spPr>
          <a:xfrm flipH="1">
            <a:off x="2662127" y="2858219"/>
            <a:ext cx="958725" cy="51828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>
            <a:endCxn id="136" idx="6"/>
          </p:cNvCxnSpPr>
          <p:nvPr/>
        </p:nvCxnSpPr>
        <p:spPr>
          <a:xfrm flipH="1" flipV="1">
            <a:off x="6332897" y="2695141"/>
            <a:ext cx="2282986" cy="72421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>
            <a:off x="6105128" y="2858219"/>
            <a:ext cx="1008112" cy="51521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>
            <a:endCxn id="130" idx="0"/>
          </p:cNvCxnSpPr>
          <p:nvPr/>
        </p:nvCxnSpPr>
        <p:spPr>
          <a:xfrm flipH="1">
            <a:off x="4141143" y="2996952"/>
            <a:ext cx="343805" cy="40347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 flipH="1" flipV="1">
            <a:off x="6249144" y="2589597"/>
            <a:ext cx="1174920" cy="2287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>
            <a:endCxn id="131" idx="0"/>
          </p:cNvCxnSpPr>
          <p:nvPr/>
        </p:nvCxnSpPr>
        <p:spPr>
          <a:xfrm>
            <a:off x="5385048" y="2996952"/>
            <a:ext cx="355786" cy="36004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7113240" y="3373438"/>
            <a:ext cx="9525" cy="78929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 flipH="1">
            <a:off x="2662126" y="3373438"/>
            <a:ext cx="7937" cy="75088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>
            <a:endCxn id="126" idx="0"/>
          </p:cNvCxnSpPr>
          <p:nvPr/>
        </p:nvCxnSpPr>
        <p:spPr>
          <a:xfrm>
            <a:off x="1290477" y="3400425"/>
            <a:ext cx="0" cy="114469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テキスト ボックス 77"/>
          <p:cNvSpPr txBox="1">
            <a:spLocks noChangeArrowheads="1"/>
          </p:cNvSpPr>
          <p:nvPr/>
        </p:nvSpPr>
        <p:spPr bwMode="auto">
          <a:xfrm>
            <a:off x="92461" y="2576711"/>
            <a:ext cx="2233358" cy="46166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altLang="ja-JP" sz="1200" b="1" dirty="0" smtClean="0">
                <a:solidFill>
                  <a:srgbClr val="FFFFFF"/>
                </a:solidFill>
                <a:latin typeface="+mn-lt"/>
                <a:ea typeface="HG丸ｺﾞｼｯｸM-PRO" pitchFamily="50" charset="-128"/>
              </a:rPr>
              <a:t>6-site (9-set)  Dec. 2015</a:t>
            </a:r>
            <a:r>
              <a:rPr lang="ja-JP" altLang="en-US" sz="1200" b="1" dirty="0">
                <a:solidFill>
                  <a:srgbClr val="FFFFFF"/>
                </a:solidFill>
                <a:latin typeface="+mn-lt"/>
                <a:ea typeface="HG丸ｺﾞｼｯｸM-PRO" pitchFamily="50" charset="-128"/>
              </a:rPr>
              <a:t> </a:t>
            </a:r>
            <a:endParaRPr lang="en-US" altLang="ja-JP" sz="1200" b="1" dirty="0" smtClean="0">
              <a:solidFill>
                <a:srgbClr val="FFFFFF"/>
              </a:solidFill>
              <a:latin typeface="+mn-lt"/>
              <a:ea typeface="HG丸ｺﾞｼｯｸM-PRO" pitchFamily="50" charset="-128"/>
            </a:endParaRPr>
          </a:p>
          <a:p>
            <a:r>
              <a:rPr lang="en-US" altLang="ja-JP" sz="1200" b="1" dirty="0" smtClean="0">
                <a:solidFill>
                  <a:srgbClr val="FFFFFF"/>
                </a:solidFill>
                <a:latin typeface="+mn-lt"/>
                <a:ea typeface="HG丸ｺﾞｼｯｸM-PRO" pitchFamily="50" charset="-128"/>
              </a:rPr>
              <a:t>Simultaneous installation</a:t>
            </a:r>
            <a:endParaRPr lang="ja-JP" altLang="en-US" sz="1200" b="1" dirty="0">
              <a:solidFill>
                <a:srgbClr val="FFFFFF"/>
              </a:solidFill>
              <a:latin typeface="+mn-lt"/>
              <a:ea typeface="HG丸ｺﾞｼｯｸM-PRO" pitchFamily="50" charset="-128"/>
            </a:endParaRPr>
          </a:p>
        </p:txBody>
      </p:sp>
      <p:cxnSp>
        <p:nvCxnSpPr>
          <p:cNvPr id="165" name="直線コネクタ 164"/>
          <p:cNvCxnSpPr/>
          <p:nvPr/>
        </p:nvCxnSpPr>
        <p:spPr>
          <a:xfrm>
            <a:off x="8615883" y="3400425"/>
            <a:ext cx="9525" cy="141434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681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99"/>
        </a:solidFill>
        <a:ln>
          <a:solidFill>
            <a:srgbClr val="FF0000"/>
          </a:solidFill>
        </a:ln>
        <a:effectLst/>
        <a:extLst/>
      </a:spPr>
      <a:bodyPr wrap="square" lIns="90000" tIns="46681" rIns="90000" bIns="46681" anchor="ctr">
        <a:spAutoFit/>
      </a:bodyPr>
      <a:lstStyle>
        <a:defPPr eaLnBrk="1" hangingPunct="1">
          <a:spcBef>
            <a:spcPct val="20000"/>
          </a:spcBef>
          <a:defRPr sz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00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0800" rIns="91440" bIns="45720" numCol="1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17546</TotalTime>
  <Words>181</Words>
  <Application>Microsoft Office PowerPoint</Application>
  <PresentationFormat>A4 210 x 297 mm</PresentationFormat>
  <Paragraphs>48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3_デザインの設定</vt:lpstr>
      <vt:lpstr>1_デザインの設定</vt:lpstr>
      <vt:lpstr>2_デザインの設定</vt:lpstr>
      <vt:lpstr>標準デザイン</vt:lpstr>
      <vt:lpstr>PowerPoint プレゼンテーション</vt:lpstr>
    </vt:vector>
  </TitlesOfParts>
  <Company>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coa2</dc:creator>
  <cp:lastModifiedBy>加藤 美千夫&lt;kato.michio@jp.panasonic.com&gt;</cp:lastModifiedBy>
  <cp:revision>562</cp:revision>
  <cp:lastPrinted>2014-10-27T05:53:30Z</cp:lastPrinted>
  <dcterms:created xsi:type="dcterms:W3CDTF">2010-03-25T23:42:58Z</dcterms:created>
  <dcterms:modified xsi:type="dcterms:W3CDTF">2016-03-03T09:13:48Z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0008009c3f000000000001023720</vt:lpwstr>
  </property>
</Properties>
</file>