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13" r:id="rId2"/>
    <p:sldMasterId id="2147483726" r:id="rId3"/>
    <p:sldMasterId id="2147483750" r:id="rId4"/>
  </p:sldMasterIdLst>
  <p:notesMasterIdLst>
    <p:notesMasterId r:id="rId6"/>
  </p:notesMasterIdLst>
  <p:sldIdLst>
    <p:sldId id="773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3" autoAdjust="0"/>
    <p:restoredTop sz="91667" autoAdjust="0"/>
  </p:normalViewPr>
  <p:slideViewPr>
    <p:cSldViewPr snapToObjects="1">
      <p:cViewPr>
        <p:scale>
          <a:sx n="80" d="100"/>
          <a:sy n="80" d="100"/>
        </p:scale>
        <p:origin x="-72" y="-102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F944BD55-9523-49DC-AC15-85F829B8B48F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172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422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6884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61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38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069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0604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9775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6499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0985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34658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2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8B9CF0C9-98AF-4C4F-B018-FA8F65D6260A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1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0" y="656779"/>
            <a:ext cx="9906000" cy="39595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r>
              <a:rPr lang="ja-JP" altLang="en-US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＞ </a:t>
            </a:r>
            <a:r>
              <a:rPr lang="en-US" altLang="ja-JP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Easy operation by Remote Control Unit </a:t>
            </a:r>
            <a:endParaRPr lang="ja-JP" altLang="en-US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AutoShape 60"/>
          <p:cNvSpPr>
            <a:spLocks noChangeArrowheads="1"/>
          </p:cNvSpPr>
          <p:nvPr/>
        </p:nvSpPr>
        <p:spPr bwMode="auto">
          <a:xfrm>
            <a:off x="32742" y="1106389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5944005" y="5805264"/>
            <a:ext cx="3835837" cy="9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KX-VC1600  2pcs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KX-VC1300  4pcs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GP-VD131    2pcs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AW-VC2        4pcs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KX-VCA001  4pcs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KX-VCA002  4pcs</a:t>
            </a: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6187839" y="5409220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2972780" y="5831523"/>
            <a:ext cx="2592288" cy="65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Executive meetings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Sales meeting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Service meeting</a:t>
            </a:r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839467" y="5390865"/>
            <a:ext cx="204152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Use of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128464" y="5390865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507556" y="2357381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200472" y="1626588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 Box 45"/>
          <p:cNvSpPr txBox="1">
            <a:spLocks noChangeArrowheads="1"/>
          </p:cNvSpPr>
          <p:nvPr/>
        </p:nvSpPr>
        <p:spPr bwMode="auto">
          <a:xfrm>
            <a:off x="95653" y="0"/>
            <a:ext cx="9823808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HDVC Case Study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Distribution-2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96" name="Picture 71" descr="\\Teraoka-intel\network\mpcs_png\kumo03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58404" y="2592197"/>
            <a:ext cx="2320920" cy="921324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2093365" y="2905286"/>
            <a:ext cx="1771650" cy="30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5" tIns="45677" rIns="91355" bIns="45677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91440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322388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730375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138363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IP-VPN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4" name="直線コネクタ 73"/>
          <p:cNvCxnSpPr>
            <a:cxnSpLocks noChangeShapeType="1"/>
          </p:cNvCxnSpPr>
          <p:nvPr/>
        </p:nvCxnSpPr>
        <p:spPr bwMode="auto">
          <a:xfrm>
            <a:off x="2931492" y="2424759"/>
            <a:ext cx="0" cy="272148"/>
          </a:xfrm>
          <a:prstGeom prst="line">
            <a:avLst/>
          </a:prstGeom>
          <a:noFill/>
          <a:ln w="57150" algn="ctr">
            <a:solidFill>
              <a:srgbClr val="00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線コネクタ 73"/>
          <p:cNvCxnSpPr>
            <a:cxnSpLocks noChangeShapeType="1"/>
          </p:cNvCxnSpPr>
          <p:nvPr/>
        </p:nvCxnSpPr>
        <p:spPr bwMode="auto">
          <a:xfrm flipH="1">
            <a:off x="1531466" y="3333609"/>
            <a:ext cx="358775" cy="752475"/>
          </a:xfrm>
          <a:prstGeom prst="line">
            <a:avLst/>
          </a:prstGeom>
          <a:noFill/>
          <a:ln w="28575" algn="ctr">
            <a:solidFill>
              <a:srgbClr val="00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Line 62"/>
          <p:cNvSpPr>
            <a:spLocks noChangeShapeType="1"/>
          </p:cNvSpPr>
          <p:nvPr/>
        </p:nvSpPr>
        <p:spPr bwMode="auto">
          <a:xfrm>
            <a:off x="3907686" y="3283172"/>
            <a:ext cx="259860" cy="961571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56" y="3861577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図 1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326" y="4074336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07" descr="VD130_ST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1" r="5730" b="1907"/>
          <a:stretch>
            <a:fillRect/>
          </a:stretch>
        </p:blipFill>
        <p:spPr bwMode="auto">
          <a:xfrm>
            <a:off x="3475637" y="1752905"/>
            <a:ext cx="432048" cy="47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74" y="1809368"/>
            <a:ext cx="466337" cy="3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988" y="4595395"/>
            <a:ext cx="347788" cy="38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" name="テキスト ボックス 117"/>
          <p:cNvSpPr txBox="1"/>
          <p:nvPr/>
        </p:nvSpPr>
        <p:spPr>
          <a:xfrm>
            <a:off x="4011612" y="1569277"/>
            <a:ext cx="11540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KX-VCA001×</a:t>
            </a:r>
            <a:r>
              <a:rPr lang="ja-JP" altLang="en-US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808" y="4581128"/>
            <a:ext cx="45579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491" y="1800109"/>
            <a:ext cx="466337" cy="3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6" name="直線コネクタ 125"/>
          <p:cNvCxnSpPr/>
          <p:nvPr/>
        </p:nvCxnSpPr>
        <p:spPr bwMode="auto">
          <a:xfrm>
            <a:off x="3396156" y="2304165"/>
            <a:ext cx="17466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7" name="Picture 6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82" y="3742034"/>
            <a:ext cx="1175535" cy="90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99"/>
                    </a:gs>
                    <a:gs pos="100000">
                      <a:srgbClr val="0099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8" name="Picture 107" descr="VD130_ST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1" r="5730" b="1907"/>
          <a:stretch>
            <a:fillRect/>
          </a:stretch>
        </p:blipFill>
        <p:spPr bwMode="auto">
          <a:xfrm>
            <a:off x="884500" y="4424031"/>
            <a:ext cx="432048" cy="47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666" y="4511081"/>
            <a:ext cx="466337" cy="3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87" y="4511081"/>
            <a:ext cx="466337" cy="3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164468" y="3306557"/>
            <a:ext cx="1368152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041770" y="1595118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+mn-lt"/>
              </a:rPr>
              <a:t>Projector</a:t>
            </a:r>
          </a:p>
        </p:txBody>
      </p:sp>
      <p:sp>
        <p:nvSpPr>
          <p:cNvPr id="197" name="Line 62"/>
          <p:cNvSpPr>
            <a:spLocks noChangeShapeType="1"/>
          </p:cNvSpPr>
          <p:nvPr/>
        </p:nvSpPr>
        <p:spPr bwMode="auto">
          <a:xfrm>
            <a:off x="5142780" y="3384285"/>
            <a:ext cx="386284" cy="908811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8" name="Line 62"/>
          <p:cNvSpPr>
            <a:spLocks noChangeShapeType="1"/>
          </p:cNvSpPr>
          <p:nvPr/>
        </p:nvSpPr>
        <p:spPr bwMode="auto">
          <a:xfrm>
            <a:off x="6438924" y="3384285"/>
            <a:ext cx="555889" cy="101272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9" name="Line 62"/>
          <p:cNvSpPr>
            <a:spLocks noChangeShapeType="1"/>
          </p:cNvSpPr>
          <p:nvPr/>
        </p:nvSpPr>
        <p:spPr bwMode="auto">
          <a:xfrm>
            <a:off x="8121353" y="3384286"/>
            <a:ext cx="462768" cy="882103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0" name="Line 62"/>
          <p:cNvSpPr>
            <a:spLocks noChangeShapeType="1"/>
          </p:cNvSpPr>
          <p:nvPr/>
        </p:nvSpPr>
        <p:spPr bwMode="auto">
          <a:xfrm>
            <a:off x="3990652" y="3168262"/>
            <a:ext cx="1152128" cy="216024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1" name="Line 62"/>
          <p:cNvSpPr>
            <a:spLocks noChangeShapeType="1"/>
          </p:cNvSpPr>
          <p:nvPr/>
        </p:nvSpPr>
        <p:spPr bwMode="auto">
          <a:xfrm>
            <a:off x="3774628" y="2880228"/>
            <a:ext cx="4346724" cy="504057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2" name="Line 62"/>
          <p:cNvSpPr>
            <a:spLocks noChangeShapeType="1"/>
          </p:cNvSpPr>
          <p:nvPr/>
        </p:nvSpPr>
        <p:spPr bwMode="auto">
          <a:xfrm>
            <a:off x="3846636" y="3024245"/>
            <a:ext cx="2592288" cy="36004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b="1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1352600" y="3429580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1Mbps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3530866" y="3320988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1Mbps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63014" y="3177552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1Mbps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6249144" y="3176972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1Mbps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7949152" y="3162831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1Mbps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2900772" y="2420888"/>
            <a:ext cx="6928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rgbClr val="000000"/>
                </a:solidFill>
                <a:latin typeface="+mn-lt"/>
              </a:rPr>
              <a:t>５～６</a:t>
            </a:r>
            <a:r>
              <a:rPr lang="en-US" altLang="ja-JP" sz="800" dirty="0" smtClean="0">
                <a:solidFill>
                  <a:srgbClr val="000000"/>
                </a:solidFill>
                <a:latin typeface="+mn-lt"/>
              </a:rPr>
              <a:t>Mbps</a:t>
            </a:r>
            <a:endParaRPr lang="ja-JP" altLang="en-US" sz="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0" name="Text Box 4"/>
          <p:cNvSpPr txBox="1">
            <a:spLocks noChangeArrowheads="1"/>
          </p:cNvSpPr>
          <p:nvPr/>
        </p:nvSpPr>
        <p:spPr bwMode="auto">
          <a:xfrm>
            <a:off x="3656856" y="3248980"/>
            <a:ext cx="1368152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1" name="Text Box 4"/>
          <p:cNvSpPr txBox="1">
            <a:spLocks noChangeArrowheads="1"/>
          </p:cNvSpPr>
          <p:nvPr/>
        </p:nvSpPr>
        <p:spPr bwMode="auto">
          <a:xfrm>
            <a:off x="4916996" y="3248980"/>
            <a:ext cx="1368152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 A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2" name="Text Box 4"/>
          <p:cNvSpPr txBox="1">
            <a:spLocks noChangeArrowheads="1"/>
          </p:cNvSpPr>
          <p:nvPr/>
        </p:nvSpPr>
        <p:spPr bwMode="auto">
          <a:xfrm>
            <a:off x="6501172" y="3248980"/>
            <a:ext cx="1368152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 B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3" name="Text Box 4"/>
          <p:cNvSpPr txBox="1">
            <a:spLocks noChangeArrowheads="1"/>
          </p:cNvSpPr>
          <p:nvPr/>
        </p:nvSpPr>
        <p:spPr bwMode="auto">
          <a:xfrm>
            <a:off x="7977336" y="3215052"/>
            <a:ext cx="1368152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 C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4" name="Rectangle 184"/>
          <p:cNvSpPr>
            <a:spLocks noChangeArrowheads="1"/>
          </p:cNvSpPr>
          <p:nvPr/>
        </p:nvSpPr>
        <p:spPr bwMode="auto">
          <a:xfrm>
            <a:off x="3164519" y="1584085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149347" y="3537443"/>
            <a:ext cx="947669" cy="548641"/>
            <a:chOff x="6798964" y="1281600"/>
            <a:chExt cx="947669" cy="548641"/>
          </a:xfrm>
        </p:grpSpPr>
        <p:sp>
          <p:nvSpPr>
            <p:cNvPr id="263" name="正方形/長方形 262"/>
            <p:cNvSpPr/>
            <p:nvPr/>
          </p:nvSpPr>
          <p:spPr bwMode="auto">
            <a:xfrm>
              <a:off x="6798964" y="1281600"/>
              <a:ext cx="947669" cy="54864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66775"/>
              <a:endParaRPr lang="ja-JP" altLang="en-US" sz="1700" smtClean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64" name="グループ化 263"/>
            <p:cNvGrpSpPr/>
            <p:nvPr/>
          </p:nvGrpSpPr>
          <p:grpSpPr>
            <a:xfrm>
              <a:off x="6872122" y="1354754"/>
              <a:ext cx="753466" cy="409650"/>
              <a:chOff x="3818308" y="1359900"/>
              <a:chExt cx="1561228" cy="934093"/>
            </a:xfrm>
          </p:grpSpPr>
          <p:grpSp>
            <p:nvGrpSpPr>
              <p:cNvPr id="265" name="グループ化 5"/>
              <p:cNvGrpSpPr>
                <a:grpSpLocks/>
              </p:cNvGrpSpPr>
              <p:nvPr/>
            </p:nvGrpSpPr>
            <p:grpSpPr bwMode="auto">
              <a:xfrm>
                <a:off x="3818308" y="1359900"/>
                <a:ext cx="1561228" cy="934093"/>
                <a:chOff x="5964375" y="4932807"/>
                <a:chExt cx="1560691" cy="935276"/>
              </a:xfrm>
            </p:grpSpPr>
            <p:sp>
              <p:nvSpPr>
                <p:cNvPr id="267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8" y="4946088"/>
                  <a:ext cx="1051091" cy="604413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1</a:t>
                  </a:r>
                </a:p>
              </p:txBody>
            </p:sp>
            <p:sp>
              <p:nvSpPr>
                <p:cNvPr id="268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5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 dirty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4</a:t>
                  </a:r>
                </a:p>
              </p:txBody>
            </p:sp>
            <p:sp>
              <p:nvSpPr>
                <p:cNvPr id="269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95181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５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270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６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271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4932807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２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272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251802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３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266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8152" y="1361986"/>
                <a:ext cx="1042754" cy="620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73" name="図 2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56" y="1969543"/>
            <a:ext cx="541267" cy="703373"/>
          </a:xfrm>
          <a:prstGeom prst="rect">
            <a:avLst/>
          </a:prstGeom>
        </p:spPr>
      </p:pic>
      <p:pic>
        <p:nvPicPr>
          <p:cNvPr id="275" name="図 27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89" y="3865876"/>
            <a:ext cx="541267" cy="703373"/>
          </a:xfrm>
          <a:prstGeom prst="rect">
            <a:avLst/>
          </a:prstGeom>
        </p:spPr>
      </p:pic>
      <p:sp>
        <p:nvSpPr>
          <p:cNvPr id="278" name="テキスト ボックス 277"/>
          <p:cNvSpPr txBox="1"/>
          <p:nvPr/>
        </p:nvSpPr>
        <p:spPr>
          <a:xfrm>
            <a:off x="1712640" y="1886635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Speaker</a:t>
            </a:r>
          </a:p>
        </p:txBody>
      </p:sp>
      <p:sp>
        <p:nvSpPr>
          <p:cNvPr id="281" name="Text Box 4"/>
          <p:cNvSpPr txBox="1">
            <a:spLocks noChangeArrowheads="1"/>
          </p:cNvSpPr>
          <p:nvPr/>
        </p:nvSpPr>
        <p:spPr bwMode="auto">
          <a:xfrm>
            <a:off x="1052711" y="1448780"/>
            <a:ext cx="1920070" cy="33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7" rIns="91355" bIns="45677"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15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13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11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9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 b="1" dirty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■Sapporo </a:t>
            </a:r>
            <a:r>
              <a:rPr lang="en-US" altLang="ja-JP" sz="1600" b="1" dirty="0" smtClean="0">
                <a:solidFill>
                  <a:srgbClr val="2D2D8A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HQ</a:t>
            </a:r>
            <a:endParaRPr lang="ja-JP" altLang="en-US" sz="1600" b="1" dirty="0">
              <a:solidFill>
                <a:srgbClr val="2D2D8A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3" name="Rectangle 184"/>
          <p:cNvSpPr>
            <a:spLocks noChangeArrowheads="1"/>
          </p:cNvSpPr>
          <p:nvPr/>
        </p:nvSpPr>
        <p:spPr bwMode="auto">
          <a:xfrm>
            <a:off x="2503223" y="1980129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KX-VC1600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4" name="直線コネクタ 283"/>
          <p:cNvCxnSpPr/>
          <p:nvPr/>
        </p:nvCxnSpPr>
        <p:spPr bwMode="auto">
          <a:xfrm>
            <a:off x="1881348" y="4193910"/>
            <a:ext cx="6218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5" name="Picture 63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780" y="1852289"/>
            <a:ext cx="1175535" cy="90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3399"/>
                    </a:gs>
                    <a:gs pos="100000">
                      <a:srgbClr val="0099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" name="テキスト ボックス 285"/>
          <p:cNvSpPr txBox="1"/>
          <p:nvPr/>
        </p:nvSpPr>
        <p:spPr>
          <a:xfrm>
            <a:off x="2352584" y="348791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000000"/>
                </a:solidFill>
                <a:latin typeface="+mn-lt"/>
              </a:rPr>
              <a:t>Projector</a:t>
            </a: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1530733" y="4854352"/>
            <a:ext cx="11540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KX-VCA001×</a:t>
            </a:r>
            <a:r>
              <a:rPr lang="ja-JP" altLang="en-US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8" name="直線コネクタ 287"/>
          <p:cNvCxnSpPr/>
          <p:nvPr/>
        </p:nvCxnSpPr>
        <p:spPr bwMode="auto">
          <a:xfrm flipH="1">
            <a:off x="632520" y="4198809"/>
            <a:ext cx="4636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9" name="Rectangle 184"/>
          <p:cNvSpPr>
            <a:spLocks noChangeArrowheads="1"/>
          </p:cNvSpPr>
          <p:nvPr/>
        </p:nvSpPr>
        <p:spPr bwMode="auto">
          <a:xfrm>
            <a:off x="660010" y="4880016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GP-VD131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142164" y="4437112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Speaker</a:t>
            </a:r>
          </a:p>
        </p:txBody>
      </p:sp>
      <p:sp>
        <p:nvSpPr>
          <p:cNvPr id="291" name="Rectangle 184"/>
          <p:cNvSpPr>
            <a:spLocks noChangeArrowheads="1"/>
          </p:cNvSpPr>
          <p:nvPr/>
        </p:nvSpPr>
        <p:spPr bwMode="auto">
          <a:xfrm>
            <a:off x="1100572" y="4293096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2" name="直線コネクタ 291"/>
          <p:cNvCxnSpPr/>
          <p:nvPr/>
        </p:nvCxnSpPr>
        <p:spPr bwMode="auto">
          <a:xfrm flipH="1">
            <a:off x="2175045" y="2295395"/>
            <a:ext cx="4636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3" name="図 29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78" y="4031857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4" name="Rectangle 184"/>
          <p:cNvSpPr>
            <a:spLocks noChangeArrowheads="1"/>
          </p:cNvSpPr>
          <p:nvPr/>
        </p:nvSpPr>
        <p:spPr bwMode="auto">
          <a:xfrm>
            <a:off x="4107551" y="4977172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AW-VC2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670172" y="4962364"/>
            <a:ext cx="930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KX-VCA002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6" name="グループ化 295"/>
          <p:cNvGrpSpPr/>
          <p:nvPr/>
        </p:nvGrpSpPr>
        <p:grpSpPr>
          <a:xfrm>
            <a:off x="5481495" y="3528431"/>
            <a:ext cx="947669" cy="548641"/>
            <a:chOff x="6798964" y="1281600"/>
            <a:chExt cx="947669" cy="548641"/>
          </a:xfrm>
        </p:grpSpPr>
        <p:sp>
          <p:nvSpPr>
            <p:cNvPr id="297" name="正方形/長方形 296"/>
            <p:cNvSpPr/>
            <p:nvPr/>
          </p:nvSpPr>
          <p:spPr bwMode="auto">
            <a:xfrm>
              <a:off x="6798964" y="1281600"/>
              <a:ext cx="947669" cy="54864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66775"/>
              <a:endParaRPr lang="ja-JP" altLang="en-US" sz="1700" smtClean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98" name="グループ化 297"/>
            <p:cNvGrpSpPr/>
            <p:nvPr/>
          </p:nvGrpSpPr>
          <p:grpSpPr>
            <a:xfrm>
              <a:off x="6872122" y="1354754"/>
              <a:ext cx="753466" cy="409650"/>
              <a:chOff x="3818308" y="1359900"/>
              <a:chExt cx="1561228" cy="934093"/>
            </a:xfrm>
          </p:grpSpPr>
          <p:grpSp>
            <p:nvGrpSpPr>
              <p:cNvPr id="299" name="グループ化 5"/>
              <p:cNvGrpSpPr>
                <a:grpSpLocks/>
              </p:cNvGrpSpPr>
              <p:nvPr/>
            </p:nvGrpSpPr>
            <p:grpSpPr bwMode="auto">
              <a:xfrm>
                <a:off x="3818308" y="1359900"/>
                <a:ext cx="1561228" cy="934093"/>
                <a:chOff x="5964375" y="4932807"/>
                <a:chExt cx="1560691" cy="935276"/>
              </a:xfrm>
            </p:grpSpPr>
            <p:sp>
              <p:nvSpPr>
                <p:cNvPr id="301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8" y="4946088"/>
                  <a:ext cx="1051091" cy="604413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1</a:t>
                  </a:r>
                </a:p>
              </p:txBody>
            </p:sp>
            <p:sp>
              <p:nvSpPr>
                <p:cNvPr id="302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5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 dirty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4</a:t>
                  </a:r>
                </a:p>
              </p:txBody>
            </p:sp>
            <p:sp>
              <p:nvSpPr>
                <p:cNvPr id="303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95181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５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04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６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05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4932807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２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06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251802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３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300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8152" y="1361986"/>
                <a:ext cx="1042754" cy="620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8" name="Rectangle 184"/>
          <p:cNvSpPr>
            <a:spLocks noChangeArrowheads="1"/>
          </p:cNvSpPr>
          <p:nvPr/>
        </p:nvSpPr>
        <p:spPr bwMode="auto">
          <a:xfrm>
            <a:off x="4228422" y="4473116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9" name="Rectangle 184"/>
          <p:cNvSpPr>
            <a:spLocks noChangeArrowheads="1"/>
          </p:cNvSpPr>
          <p:nvPr/>
        </p:nvSpPr>
        <p:spPr bwMode="auto">
          <a:xfrm>
            <a:off x="5569999" y="4437112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10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390" y="4595395"/>
            <a:ext cx="347788" cy="38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210" y="4581128"/>
            <a:ext cx="45579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2" name="Rectangle 184"/>
          <p:cNvSpPr>
            <a:spLocks noChangeArrowheads="1"/>
          </p:cNvSpPr>
          <p:nvPr/>
        </p:nvSpPr>
        <p:spPr bwMode="auto">
          <a:xfrm>
            <a:off x="5458953" y="4977172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AW-VC2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6021574" y="4962364"/>
            <a:ext cx="930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KX-VCA002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14" name="図 3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638" y="4031857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5" name="グループ化 314"/>
          <p:cNvGrpSpPr/>
          <p:nvPr/>
        </p:nvGrpSpPr>
        <p:grpSpPr>
          <a:xfrm>
            <a:off x="6921655" y="3528431"/>
            <a:ext cx="947669" cy="548641"/>
            <a:chOff x="6798964" y="1281600"/>
            <a:chExt cx="947669" cy="548641"/>
          </a:xfrm>
        </p:grpSpPr>
        <p:sp>
          <p:nvSpPr>
            <p:cNvPr id="316" name="正方形/長方形 315"/>
            <p:cNvSpPr/>
            <p:nvPr/>
          </p:nvSpPr>
          <p:spPr bwMode="auto">
            <a:xfrm>
              <a:off x="6798964" y="1281600"/>
              <a:ext cx="947669" cy="54864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66775"/>
              <a:endParaRPr lang="ja-JP" altLang="en-US" sz="1700" smtClean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317" name="グループ化 316"/>
            <p:cNvGrpSpPr/>
            <p:nvPr/>
          </p:nvGrpSpPr>
          <p:grpSpPr>
            <a:xfrm>
              <a:off x="6872122" y="1354754"/>
              <a:ext cx="753466" cy="409650"/>
              <a:chOff x="3818308" y="1359900"/>
              <a:chExt cx="1561228" cy="934093"/>
            </a:xfrm>
          </p:grpSpPr>
          <p:grpSp>
            <p:nvGrpSpPr>
              <p:cNvPr id="318" name="グループ化 5"/>
              <p:cNvGrpSpPr>
                <a:grpSpLocks/>
              </p:cNvGrpSpPr>
              <p:nvPr/>
            </p:nvGrpSpPr>
            <p:grpSpPr bwMode="auto">
              <a:xfrm>
                <a:off x="3818308" y="1359900"/>
                <a:ext cx="1561228" cy="934093"/>
                <a:chOff x="5964375" y="4932807"/>
                <a:chExt cx="1560691" cy="935276"/>
              </a:xfrm>
            </p:grpSpPr>
            <p:sp>
              <p:nvSpPr>
                <p:cNvPr id="320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8" y="4946088"/>
                  <a:ext cx="1051091" cy="604413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1</a:t>
                  </a:r>
                </a:p>
              </p:txBody>
            </p:sp>
            <p:sp>
              <p:nvSpPr>
                <p:cNvPr id="321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5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 dirty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4</a:t>
                  </a:r>
                </a:p>
              </p:txBody>
            </p:sp>
            <p:sp>
              <p:nvSpPr>
                <p:cNvPr id="322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95181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５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23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６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24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4932807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２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25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251802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３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319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8152" y="1361986"/>
                <a:ext cx="1042754" cy="620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27" name="Rectangle 184"/>
          <p:cNvSpPr>
            <a:spLocks noChangeArrowheads="1"/>
          </p:cNvSpPr>
          <p:nvPr/>
        </p:nvSpPr>
        <p:spPr bwMode="auto">
          <a:xfrm>
            <a:off x="7010159" y="4437112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550" y="4595395"/>
            <a:ext cx="347788" cy="38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370" y="4581128"/>
            <a:ext cx="45579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0" name="Rectangle 184"/>
          <p:cNvSpPr>
            <a:spLocks noChangeArrowheads="1"/>
          </p:cNvSpPr>
          <p:nvPr/>
        </p:nvSpPr>
        <p:spPr bwMode="auto">
          <a:xfrm>
            <a:off x="6899113" y="4977172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AW-VC2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31" name="図 3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182" y="4031857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2" name="グループ化 331"/>
          <p:cNvGrpSpPr/>
          <p:nvPr/>
        </p:nvGrpSpPr>
        <p:grpSpPr>
          <a:xfrm>
            <a:off x="8528199" y="3528431"/>
            <a:ext cx="947669" cy="548641"/>
            <a:chOff x="6798964" y="1281600"/>
            <a:chExt cx="947669" cy="548641"/>
          </a:xfrm>
        </p:grpSpPr>
        <p:sp>
          <p:nvSpPr>
            <p:cNvPr id="333" name="正方形/長方形 332"/>
            <p:cNvSpPr/>
            <p:nvPr/>
          </p:nvSpPr>
          <p:spPr bwMode="auto">
            <a:xfrm>
              <a:off x="6798964" y="1281600"/>
              <a:ext cx="947669" cy="548641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66775"/>
              <a:endParaRPr lang="ja-JP" altLang="en-US" sz="1700" smtClean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334" name="グループ化 333"/>
            <p:cNvGrpSpPr/>
            <p:nvPr/>
          </p:nvGrpSpPr>
          <p:grpSpPr>
            <a:xfrm>
              <a:off x="6872122" y="1354754"/>
              <a:ext cx="753466" cy="409650"/>
              <a:chOff x="3818308" y="1359900"/>
              <a:chExt cx="1561228" cy="934093"/>
            </a:xfrm>
          </p:grpSpPr>
          <p:grpSp>
            <p:nvGrpSpPr>
              <p:cNvPr id="335" name="グループ化 5"/>
              <p:cNvGrpSpPr>
                <a:grpSpLocks/>
              </p:cNvGrpSpPr>
              <p:nvPr/>
            </p:nvGrpSpPr>
            <p:grpSpPr bwMode="auto">
              <a:xfrm>
                <a:off x="3818308" y="1359900"/>
                <a:ext cx="1561228" cy="934093"/>
                <a:chOff x="5964375" y="4932807"/>
                <a:chExt cx="1560691" cy="935276"/>
              </a:xfrm>
            </p:grpSpPr>
            <p:sp>
              <p:nvSpPr>
                <p:cNvPr id="337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8" y="4946088"/>
                  <a:ext cx="1051091" cy="604413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1</a:t>
                  </a:r>
                </a:p>
              </p:txBody>
            </p:sp>
            <p:sp>
              <p:nvSpPr>
                <p:cNvPr id="338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5964375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ja-JP" sz="1000" dirty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4</a:t>
                  </a:r>
                </a:p>
              </p:txBody>
            </p:sp>
            <p:sp>
              <p:nvSpPr>
                <p:cNvPr id="339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6495181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５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40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559604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６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41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4932807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２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342" name="Rectangle 54"/>
                <p:cNvSpPr>
                  <a:spLocks noChangeAspect="1" noChangeArrowheads="1"/>
                </p:cNvSpPr>
                <p:nvPr/>
              </p:nvSpPr>
              <p:spPr bwMode="auto">
                <a:xfrm>
                  <a:off x="7003637" y="5251802"/>
                  <a:ext cx="521429" cy="308479"/>
                </a:xfrm>
                <a:prstGeom prst="rect">
                  <a:avLst/>
                </a:prstGeom>
                <a:solidFill>
                  <a:srgbClr val="D2D2D2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1000" dirty="0" smtClean="0">
                      <a:solidFill>
                        <a:srgbClr val="5F5F5F"/>
                      </a:solidFill>
                      <a:latin typeface="+mn-lt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３</a:t>
                  </a:r>
                  <a:endParaRPr lang="en-US" altLang="ja-JP" sz="1000" dirty="0">
                    <a:solidFill>
                      <a:srgbClr val="5F5F5F"/>
                    </a:solidFill>
                    <a:latin typeface="+mn-lt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pic>
            <p:nvPicPr>
              <p:cNvPr id="336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8152" y="1361986"/>
                <a:ext cx="1042754" cy="620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44" name="Rectangle 184"/>
          <p:cNvSpPr>
            <a:spLocks noChangeArrowheads="1"/>
          </p:cNvSpPr>
          <p:nvPr/>
        </p:nvSpPr>
        <p:spPr bwMode="auto">
          <a:xfrm>
            <a:off x="8616703" y="4437112"/>
            <a:ext cx="824313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KX-VC1300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45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094" y="4595395"/>
            <a:ext cx="347788" cy="38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6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914" y="4581128"/>
            <a:ext cx="45579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7" name="Rectangle 184"/>
          <p:cNvSpPr>
            <a:spLocks noChangeArrowheads="1"/>
          </p:cNvSpPr>
          <p:nvPr/>
        </p:nvSpPr>
        <p:spPr bwMode="auto">
          <a:xfrm>
            <a:off x="8505657" y="4977172"/>
            <a:ext cx="845449" cy="1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AW-VC2</a:t>
            </a:r>
            <a:endParaRPr lang="en-US" altLang="ja-JP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7442480" y="4962364"/>
            <a:ext cx="930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KX-VCA002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9062659" y="4972178"/>
            <a:ext cx="843341" cy="221018"/>
          </a:xfrm>
          <a:prstGeom prst="rect">
            <a:avLst/>
          </a:prstGeom>
          <a:noFill/>
        </p:spPr>
        <p:txBody>
          <a:bodyPr wrap="square" rIns="0" bIns="36000" rtlCol="0">
            <a:spAutoFit/>
          </a:bodyPr>
          <a:lstStyle/>
          <a:p>
            <a:r>
              <a:rPr lang="en-US" altLang="ja-JP" sz="9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KX-VCA002</a:t>
            </a:r>
            <a:endParaRPr lang="ja-JP" altLang="en-US" sz="9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1" name="Rectangle 213"/>
          <p:cNvSpPr>
            <a:spLocks noChangeArrowheads="1"/>
          </p:cNvSpPr>
          <p:nvPr/>
        </p:nvSpPr>
        <p:spPr bwMode="auto">
          <a:xfrm>
            <a:off x="200472" y="5831523"/>
            <a:ext cx="2592288" cy="101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Sapporo HQ</a:t>
            </a:r>
          </a:p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Tokyo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 A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 B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 C   Total 6-site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pic>
        <p:nvPicPr>
          <p:cNvPr id="134" name="図 13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839" y="2024844"/>
            <a:ext cx="1184702" cy="5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63" y="1476009"/>
            <a:ext cx="476831" cy="142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AutoShape 60"/>
          <p:cNvSpPr>
            <a:spLocks noChangeArrowheads="1"/>
          </p:cNvSpPr>
          <p:nvPr/>
        </p:nvSpPr>
        <p:spPr bwMode="auto">
          <a:xfrm>
            <a:off x="7156267" y="1139114"/>
            <a:ext cx="1615259" cy="2851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7" name="Rectangle 213"/>
          <p:cNvSpPr>
            <a:spLocks noChangeArrowheads="1"/>
          </p:cNvSpPr>
          <p:nvPr/>
        </p:nvSpPr>
        <p:spPr bwMode="auto">
          <a:xfrm>
            <a:off x="6770858" y="1584085"/>
            <a:ext cx="2456306" cy="83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-Simple, Intuitive operation</a:t>
            </a:r>
          </a:p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with easy-to-use remote 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control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unit.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1930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>
          <a:solidFill>
            <a:srgbClr val="FF0000"/>
          </a:solidFill>
        </a:ln>
        <a:effectLst/>
        <a:extLst/>
      </a:spPr>
      <a:bodyPr wrap="square" lIns="90000" tIns="46681" rIns="90000" bIns="46681" anchor="ctr">
        <a:spAutoFit/>
      </a:bodyPr>
      <a:lstStyle>
        <a:defPPr eaLnBrk="1" hangingPunct="1">
          <a:spcBef>
            <a:spcPct val="20000"/>
          </a:spcBef>
          <a:defRPr sz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080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17545</TotalTime>
  <Words>129</Words>
  <Application>Microsoft Office PowerPoint</Application>
  <PresentationFormat>A4 210 x 297 mm</PresentationFormat>
  <Paragraphs>81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1_デザインの設定</vt:lpstr>
      <vt:lpstr>2_デザインの設定</vt:lpstr>
      <vt:lpstr>標準デザイン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561</cp:revision>
  <cp:lastPrinted>2014-10-27T05:53:30Z</cp:lastPrinted>
  <dcterms:created xsi:type="dcterms:W3CDTF">2010-03-25T23:42:58Z</dcterms:created>
  <dcterms:modified xsi:type="dcterms:W3CDTF">2016-03-03T09:19:37Z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