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3" r:id="rId1"/>
  </p:sldMasterIdLst>
  <p:notesMasterIdLst>
    <p:notesMasterId r:id="rId10"/>
  </p:notesMasterIdLst>
  <p:handoutMasterIdLst>
    <p:handoutMasterId r:id="rId11"/>
  </p:handoutMasterIdLst>
  <p:sldIdLst>
    <p:sldId id="719" r:id="rId2"/>
    <p:sldId id="734" r:id="rId3"/>
    <p:sldId id="720" r:id="rId4"/>
    <p:sldId id="729" r:id="rId5"/>
    <p:sldId id="730" r:id="rId6"/>
    <p:sldId id="735" r:id="rId7"/>
    <p:sldId id="732" r:id="rId8"/>
    <p:sldId id="733" r:id="rId9"/>
  </p:sldIdLst>
  <p:sldSz cx="9144000" cy="6858000" type="screen4x3"/>
  <p:notesSz cx="6699250" cy="9836150"/>
  <p:custDataLst>
    <p:tags r:id="rId12"/>
  </p:custDataLst>
  <p:defaultTextStyle>
    <a:defPPr>
      <a:defRPr lang="de-DE"/>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FF9966"/>
    <a:srgbClr val="FF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3422" autoAdjust="0"/>
    <p:restoredTop sz="94600" autoAdjust="0"/>
  </p:normalViewPr>
  <p:slideViewPr>
    <p:cSldViewPr snapToGrid="0">
      <p:cViewPr varScale="1">
        <p:scale>
          <a:sx n="83" d="100"/>
          <a:sy n="83" d="100"/>
        </p:scale>
        <p:origin x="-1113" y="-100"/>
      </p:cViewPr>
      <p:guideLst>
        <p:guide orient="horz" pos="3705"/>
        <p:guide orient="horz" pos="1185"/>
        <p:guide pos="254"/>
        <p:guide pos="2892"/>
        <p:guide pos="5547"/>
      </p:guideLst>
    </p:cSldViewPr>
  </p:slideViewPr>
  <p:notesTextViewPr>
    <p:cViewPr>
      <p:scale>
        <a:sx n="100" d="100"/>
        <a:sy n="100" d="100"/>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9106" name="Rectangle 2"/>
          <p:cNvSpPr>
            <a:spLocks noGrp="1" noChangeArrowheads="1"/>
          </p:cNvSpPr>
          <p:nvPr>
            <p:ph type="hdr" sz="quarter"/>
          </p:nvPr>
        </p:nvSpPr>
        <p:spPr bwMode="auto">
          <a:xfrm>
            <a:off x="0" y="0"/>
            <a:ext cx="2878138" cy="52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101" tIns="44550" rIns="89101" bIns="44550" numCol="1" anchor="t" anchorCtr="0" compatLnSpc="1">
            <a:prstTxWarp prst="textNoShape">
              <a:avLst/>
            </a:prstTxWarp>
          </a:bodyPr>
          <a:lstStyle>
            <a:lvl1pPr defTabSz="889000" eaLnBrk="1" hangingPunct="1">
              <a:defRPr sz="1200"/>
            </a:lvl1pPr>
          </a:lstStyle>
          <a:p>
            <a:pPr>
              <a:defRPr/>
            </a:pPr>
            <a:endParaRPr lang="en-GB" altLang="ja-JP"/>
          </a:p>
        </p:txBody>
      </p:sp>
      <p:sp>
        <p:nvSpPr>
          <p:cNvPr id="559107" name="Rectangle 3"/>
          <p:cNvSpPr>
            <a:spLocks noGrp="1" noChangeArrowheads="1"/>
          </p:cNvSpPr>
          <p:nvPr>
            <p:ph type="dt" sz="quarter" idx="1"/>
          </p:nvPr>
        </p:nvSpPr>
        <p:spPr bwMode="auto">
          <a:xfrm>
            <a:off x="3762375" y="0"/>
            <a:ext cx="2952750" cy="52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101" tIns="44550" rIns="89101" bIns="44550" numCol="1" anchor="t" anchorCtr="0" compatLnSpc="1">
            <a:prstTxWarp prst="textNoShape">
              <a:avLst/>
            </a:prstTxWarp>
          </a:bodyPr>
          <a:lstStyle>
            <a:lvl1pPr algn="r" defTabSz="889000" eaLnBrk="1" hangingPunct="1">
              <a:defRPr sz="1200"/>
            </a:lvl1pPr>
          </a:lstStyle>
          <a:p>
            <a:pPr>
              <a:defRPr/>
            </a:pPr>
            <a:endParaRPr lang="en-GB" altLang="ja-JP"/>
          </a:p>
        </p:txBody>
      </p:sp>
      <p:sp>
        <p:nvSpPr>
          <p:cNvPr id="559108" name="Rectangle 4"/>
          <p:cNvSpPr>
            <a:spLocks noGrp="1" noChangeArrowheads="1"/>
          </p:cNvSpPr>
          <p:nvPr>
            <p:ph type="ftr" sz="quarter" idx="2"/>
          </p:nvPr>
        </p:nvSpPr>
        <p:spPr bwMode="auto">
          <a:xfrm>
            <a:off x="0" y="9323388"/>
            <a:ext cx="2878138"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101" tIns="44550" rIns="89101" bIns="44550" numCol="1" anchor="b" anchorCtr="0" compatLnSpc="1">
            <a:prstTxWarp prst="textNoShape">
              <a:avLst/>
            </a:prstTxWarp>
          </a:bodyPr>
          <a:lstStyle>
            <a:lvl1pPr defTabSz="889000" eaLnBrk="1" hangingPunct="1">
              <a:defRPr sz="1200"/>
            </a:lvl1pPr>
          </a:lstStyle>
          <a:p>
            <a:pPr>
              <a:defRPr/>
            </a:pPr>
            <a:endParaRPr lang="en-GB" altLang="ja-JP"/>
          </a:p>
        </p:txBody>
      </p:sp>
      <p:sp>
        <p:nvSpPr>
          <p:cNvPr id="559109" name="Rectangle 5"/>
          <p:cNvSpPr>
            <a:spLocks noGrp="1" noChangeArrowheads="1"/>
          </p:cNvSpPr>
          <p:nvPr>
            <p:ph type="sldNum" sz="quarter" idx="3"/>
          </p:nvPr>
        </p:nvSpPr>
        <p:spPr bwMode="auto">
          <a:xfrm>
            <a:off x="3762375" y="9323388"/>
            <a:ext cx="2952750" cy="522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101" tIns="44550" rIns="89101" bIns="44550" numCol="1" anchor="b" anchorCtr="0" compatLnSpc="1">
            <a:prstTxWarp prst="textNoShape">
              <a:avLst/>
            </a:prstTxWarp>
          </a:bodyPr>
          <a:lstStyle>
            <a:lvl1pPr algn="r" defTabSz="889000" eaLnBrk="1" hangingPunct="1">
              <a:defRPr sz="1200"/>
            </a:lvl1pPr>
          </a:lstStyle>
          <a:p>
            <a:pPr>
              <a:defRPr/>
            </a:pPr>
            <a:fld id="{BDAA7F24-79FA-4A1A-A9D8-F381F80980B2}" type="slidenum">
              <a:rPr lang="en-GB" altLang="ja-JP"/>
              <a:pPr>
                <a:defRPr/>
              </a:pPr>
              <a:t>‹#›</a:t>
            </a:fld>
            <a:endParaRPr lang="en-GB" altLang="ja-JP"/>
          </a:p>
        </p:txBody>
      </p:sp>
    </p:spTree>
    <p:extLst>
      <p:ext uri="{BB962C8B-B14F-4D97-AF65-F5344CB8AC3E}">
        <p14:creationId xmlns:p14="http://schemas.microsoft.com/office/powerpoint/2010/main" val="29669611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0195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75" tIns="47239" rIns="94475" bIns="47239" numCol="1" anchor="t" anchorCtr="0" compatLnSpc="1">
            <a:prstTxWarp prst="textNoShape">
              <a:avLst/>
            </a:prstTxWarp>
          </a:bodyPr>
          <a:lstStyle>
            <a:lvl1pPr defTabSz="942975" eaLnBrk="1" hangingPunct="1">
              <a:defRPr sz="1300"/>
            </a:lvl1pPr>
          </a:lstStyle>
          <a:p>
            <a:pPr>
              <a:defRPr/>
            </a:pPr>
            <a:endParaRPr lang="en-GB" altLang="ja-JP"/>
          </a:p>
        </p:txBody>
      </p:sp>
      <p:sp>
        <p:nvSpPr>
          <p:cNvPr id="6147" name="Rectangle 3"/>
          <p:cNvSpPr>
            <a:spLocks noGrp="1" noChangeArrowheads="1"/>
          </p:cNvSpPr>
          <p:nvPr>
            <p:ph type="dt" idx="1"/>
          </p:nvPr>
        </p:nvSpPr>
        <p:spPr bwMode="auto">
          <a:xfrm>
            <a:off x="3797300" y="0"/>
            <a:ext cx="290195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75" tIns="47239" rIns="94475" bIns="47239" numCol="1" anchor="t" anchorCtr="0" compatLnSpc="1">
            <a:prstTxWarp prst="textNoShape">
              <a:avLst/>
            </a:prstTxWarp>
          </a:bodyPr>
          <a:lstStyle>
            <a:lvl1pPr algn="r" defTabSz="942975" eaLnBrk="1" hangingPunct="1">
              <a:defRPr sz="1300"/>
            </a:lvl1pPr>
          </a:lstStyle>
          <a:p>
            <a:pPr>
              <a:defRPr/>
            </a:pPr>
            <a:endParaRPr lang="en-GB" altLang="ja-JP"/>
          </a:p>
        </p:txBody>
      </p:sp>
      <p:sp>
        <p:nvSpPr>
          <p:cNvPr id="24580" name="Rectangle 4"/>
          <p:cNvSpPr>
            <a:spLocks noGrp="1" noRot="1" noChangeAspect="1" noChangeArrowheads="1" noTextEdit="1"/>
          </p:cNvSpPr>
          <p:nvPr>
            <p:ph type="sldImg" idx="2"/>
          </p:nvPr>
        </p:nvSpPr>
        <p:spPr bwMode="auto">
          <a:xfrm>
            <a:off x="890588" y="738188"/>
            <a:ext cx="4919662" cy="36893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893763" y="4672013"/>
            <a:ext cx="4911725"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75" tIns="47239" rIns="94475" bIns="47239" numCol="1" anchor="t" anchorCtr="0" compatLnSpc="1">
            <a:prstTxWarp prst="textNoShape">
              <a:avLst/>
            </a:prstTxWarp>
          </a:bodyPr>
          <a:lstStyle/>
          <a:p>
            <a:pPr lvl="0"/>
            <a:r>
              <a:rPr lang="en-GB" altLang="ja-JP" noProof="0" smtClean="0"/>
              <a:t>Klicken Sie, um die Formate des Vorlagentextes zu bearbeiten</a:t>
            </a:r>
          </a:p>
          <a:p>
            <a:pPr lvl="1"/>
            <a:r>
              <a:rPr lang="en-GB" altLang="ja-JP" noProof="0" smtClean="0"/>
              <a:t>Zweite Ebene</a:t>
            </a:r>
          </a:p>
          <a:p>
            <a:pPr lvl="2"/>
            <a:r>
              <a:rPr lang="en-GB" altLang="ja-JP" noProof="0" smtClean="0"/>
              <a:t>Dritte Ebene</a:t>
            </a:r>
          </a:p>
          <a:p>
            <a:pPr lvl="3"/>
            <a:r>
              <a:rPr lang="en-GB" altLang="ja-JP" noProof="0" smtClean="0"/>
              <a:t>Vierte Ebene</a:t>
            </a:r>
          </a:p>
          <a:p>
            <a:pPr lvl="4"/>
            <a:r>
              <a:rPr lang="en-GB" altLang="ja-JP" noProof="0" smtClean="0"/>
              <a:t>Fünfte Ebene</a:t>
            </a:r>
          </a:p>
        </p:txBody>
      </p:sp>
      <p:sp>
        <p:nvSpPr>
          <p:cNvPr id="6150" name="Rectangle 6"/>
          <p:cNvSpPr>
            <a:spLocks noGrp="1" noChangeArrowheads="1"/>
          </p:cNvSpPr>
          <p:nvPr>
            <p:ph type="ftr" sz="quarter" idx="4"/>
          </p:nvPr>
        </p:nvSpPr>
        <p:spPr bwMode="auto">
          <a:xfrm>
            <a:off x="0" y="9345613"/>
            <a:ext cx="2901950"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75" tIns="47239" rIns="94475" bIns="47239" numCol="1" anchor="b" anchorCtr="0" compatLnSpc="1">
            <a:prstTxWarp prst="textNoShape">
              <a:avLst/>
            </a:prstTxWarp>
          </a:bodyPr>
          <a:lstStyle>
            <a:lvl1pPr defTabSz="942975" eaLnBrk="1" hangingPunct="1">
              <a:defRPr sz="1300"/>
            </a:lvl1pPr>
          </a:lstStyle>
          <a:p>
            <a:pPr>
              <a:defRPr/>
            </a:pPr>
            <a:endParaRPr lang="en-GB" altLang="ja-JP"/>
          </a:p>
        </p:txBody>
      </p:sp>
      <p:sp>
        <p:nvSpPr>
          <p:cNvPr id="6151" name="Rectangle 7"/>
          <p:cNvSpPr>
            <a:spLocks noGrp="1" noChangeArrowheads="1"/>
          </p:cNvSpPr>
          <p:nvPr>
            <p:ph type="sldNum" sz="quarter" idx="5"/>
          </p:nvPr>
        </p:nvSpPr>
        <p:spPr bwMode="auto">
          <a:xfrm>
            <a:off x="3797300" y="9345613"/>
            <a:ext cx="2901950" cy="49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475" tIns="47239" rIns="94475" bIns="47239" numCol="1" anchor="b" anchorCtr="0" compatLnSpc="1">
            <a:prstTxWarp prst="textNoShape">
              <a:avLst/>
            </a:prstTxWarp>
          </a:bodyPr>
          <a:lstStyle>
            <a:lvl1pPr algn="r" defTabSz="942975" eaLnBrk="1" hangingPunct="1">
              <a:defRPr sz="1300"/>
            </a:lvl1pPr>
          </a:lstStyle>
          <a:p>
            <a:pPr>
              <a:defRPr/>
            </a:pPr>
            <a:fld id="{D4EE3C52-B299-4082-AB9F-E4CDB873ED3A}" type="slidenum">
              <a:rPr lang="en-GB" altLang="ja-JP"/>
              <a:pPr>
                <a:defRPr/>
              </a:pPr>
              <a:t>‹#›</a:t>
            </a:fld>
            <a:endParaRPr lang="en-GB" altLang="ja-JP"/>
          </a:p>
        </p:txBody>
      </p:sp>
    </p:spTree>
    <p:extLst>
      <p:ext uri="{BB962C8B-B14F-4D97-AF65-F5344CB8AC3E}">
        <p14:creationId xmlns:p14="http://schemas.microsoft.com/office/powerpoint/2010/main" val="7770175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42732">
              <a:defRPr>
                <a:solidFill>
                  <a:schemeClr val="tx1"/>
                </a:solidFill>
                <a:latin typeface="Arial" charset="0"/>
              </a:defRPr>
            </a:lvl1pPr>
            <a:lvl2pPr marL="742758" indent="-285676" defTabSz="942732">
              <a:defRPr>
                <a:solidFill>
                  <a:schemeClr val="tx1"/>
                </a:solidFill>
                <a:latin typeface="Arial" charset="0"/>
              </a:defRPr>
            </a:lvl2pPr>
            <a:lvl3pPr marL="1142706" indent="-228541" defTabSz="942732">
              <a:defRPr>
                <a:solidFill>
                  <a:schemeClr val="tx1"/>
                </a:solidFill>
                <a:latin typeface="Arial" charset="0"/>
              </a:defRPr>
            </a:lvl3pPr>
            <a:lvl4pPr marL="1599789" indent="-228541" defTabSz="942732">
              <a:defRPr>
                <a:solidFill>
                  <a:schemeClr val="tx1"/>
                </a:solidFill>
                <a:latin typeface="Arial" charset="0"/>
              </a:defRPr>
            </a:lvl4pPr>
            <a:lvl5pPr marL="2056871" indent="-228541" defTabSz="942732">
              <a:defRPr>
                <a:solidFill>
                  <a:schemeClr val="tx1"/>
                </a:solidFill>
                <a:latin typeface="Arial" charset="0"/>
              </a:defRPr>
            </a:lvl5pPr>
            <a:lvl6pPr marL="2513953" indent="-228541" defTabSz="942732" eaLnBrk="0" fontAlgn="base" hangingPunct="0">
              <a:spcBef>
                <a:spcPct val="0"/>
              </a:spcBef>
              <a:spcAft>
                <a:spcPct val="0"/>
              </a:spcAft>
              <a:defRPr>
                <a:solidFill>
                  <a:schemeClr val="tx1"/>
                </a:solidFill>
                <a:latin typeface="Arial" charset="0"/>
              </a:defRPr>
            </a:lvl6pPr>
            <a:lvl7pPr marL="2971036" indent="-228541" defTabSz="942732" eaLnBrk="0" fontAlgn="base" hangingPunct="0">
              <a:spcBef>
                <a:spcPct val="0"/>
              </a:spcBef>
              <a:spcAft>
                <a:spcPct val="0"/>
              </a:spcAft>
              <a:defRPr>
                <a:solidFill>
                  <a:schemeClr val="tx1"/>
                </a:solidFill>
                <a:latin typeface="Arial" charset="0"/>
              </a:defRPr>
            </a:lvl7pPr>
            <a:lvl8pPr marL="3428118" indent="-228541" defTabSz="942732" eaLnBrk="0" fontAlgn="base" hangingPunct="0">
              <a:spcBef>
                <a:spcPct val="0"/>
              </a:spcBef>
              <a:spcAft>
                <a:spcPct val="0"/>
              </a:spcAft>
              <a:defRPr>
                <a:solidFill>
                  <a:schemeClr val="tx1"/>
                </a:solidFill>
                <a:latin typeface="Arial" charset="0"/>
              </a:defRPr>
            </a:lvl8pPr>
            <a:lvl9pPr marL="3885201" indent="-228541" defTabSz="942732" eaLnBrk="0" fontAlgn="base" hangingPunct="0">
              <a:spcBef>
                <a:spcPct val="0"/>
              </a:spcBef>
              <a:spcAft>
                <a:spcPct val="0"/>
              </a:spcAft>
              <a:defRPr>
                <a:solidFill>
                  <a:schemeClr val="tx1"/>
                </a:solidFill>
                <a:latin typeface="Arial" charset="0"/>
              </a:defRPr>
            </a:lvl9pPr>
          </a:lstStyle>
          <a:p>
            <a:fld id="{C5BBBE0C-03B0-44BC-835E-431F20905B5B}" type="slidenum">
              <a:rPr lang="en-GB" altLang="ja-JP" smtClean="0">
                <a:solidFill>
                  <a:prstClr val="black"/>
                </a:solidFill>
              </a:rPr>
              <a:pPr/>
              <a:t>1</a:t>
            </a:fld>
            <a:endParaRPr lang="en-GB" altLang="ja-JP" dirty="0" smtClean="0">
              <a:solidFill>
                <a:prstClr val="black"/>
              </a:solidFill>
            </a:endParaRPr>
          </a:p>
        </p:txBody>
      </p:sp>
      <p:sp>
        <p:nvSpPr>
          <p:cNvPr id="26627" name="Rectangle 2"/>
          <p:cNvSpPr>
            <a:spLocks noGrp="1" noRot="1" noChangeAspect="1" noChangeArrowheads="1" noTextEdit="1"/>
          </p:cNvSpPr>
          <p:nvPr>
            <p:ph type="sldImg"/>
          </p:nvPr>
        </p:nvSpPr>
        <p:spPr>
          <a:xfrm>
            <a:off x="890588" y="738188"/>
            <a:ext cx="4918075" cy="3687762"/>
          </a:xfrm>
          <a:ln/>
        </p:spPr>
      </p:sp>
      <p:sp>
        <p:nvSpPr>
          <p:cNvPr id="26628" name="Rectangle 3"/>
          <p:cNvSpPr>
            <a:spLocks noGrp="1" noChangeArrowheads="1"/>
          </p:cNvSpPr>
          <p:nvPr>
            <p:ph type="body" idx="1"/>
          </p:nvPr>
        </p:nvSpPr>
        <p:spPr>
          <a:noFill/>
        </p:spPr>
        <p:txBody>
          <a:bodyPr/>
          <a:lstStyle/>
          <a:p>
            <a:pPr eaLnBrk="1" hangingPunct="1"/>
            <a:endParaRPr lang="en-US" altLang="ja-JP"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42975">
              <a:defRPr>
                <a:solidFill>
                  <a:schemeClr val="tx1"/>
                </a:solidFill>
                <a:latin typeface="Arial" charset="0"/>
              </a:defRPr>
            </a:lvl1pPr>
            <a:lvl2pPr marL="742950" indent="-285750" defTabSz="942975">
              <a:defRPr>
                <a:solidFill>
                  <a:schemeClr val="tx1"/>
                </a:solidFill>
                <a:latin typeface="Arial" charset="0"/>
              </a:defRPr>
            </a:lvl2pPr>
            <a:lvl3pPr marL="1143000" indent="-228600" defTabSz="942975">
              <a:defRPr>
                <a:solidFill>
                  <a:schemeClr val="tx1"/>
                </a:solidFill>
                <a:latin typeface="Arial" charset="0"/>
              </a:defRPr>
            </a:lvl3pPr>
            <a:lvl4pPr marL="1600200" indent="-228600" defTabSz="942975">
              <a:defRPr>
                <a:solidFill>
                  <a:schemeClr val="tx1"/>
                </a:solidFill>
                <a:latin typeface="Arial" charset="0"/>
              </a:defRPr>
            </a:lvl4pPr>
            <a:lvl5pPr marL="2057400" indent="-228600" defTabSz="942975">
              <a:defRPr>
                <a:solidFill>
                  <a:schemeClr val="tx1"/>
                </a:solidFill>
                <a:latin typeface="Arial" charset="0"/>
              </a:defRPr>
            </a:lvl5pPr>
            <a:lvl6pPr marL="2514600" indent="-228600" defTabSz="942975" eaLnBrk="0" fontAlgn="base" hangingPunct="0">
              <a:spcBef>
                <a:spcPct val="0"/>
              </a:spcBef>
              <a:spcAft>
                <a:spcPct val="0"/>
              </a:spcAft>
              <a:defRPr>
                <a:solidFill>
                  <a:schemeClr val="tx1"/>
                </a:solidFill>
                <a:latin typeface="Arial" charset="0"/>
              </a:defRPr>
            </a:lvl6pPr>
            <a:lvl7pPr marL="2971800" indent="-228600" defTabSz="942975" eaLnBrk="0" fontAlgn="base" hangingPunct="0">
              <a:spcBef>
                <a:spcPct val="0"/>
              </a:spcBef>
              <a:spcAft>
                <a:spcPct val="0"/>
              </a:spcAft>
              <a:defRPr>
                <a:solidFill>
                  <a:schemeClr val="tx1"/>
                </a:solidFill>
                <a:latin typeface="Arial" charset="0"/>
              </a:defRPr>
            </a:lvl7pPr>
            <a:lvl8pPr marL="3429000" indent="-228600" defTabSz="942975" eaLnBrk="0" fontAlgn="base" hangingPunct="0">
              <a:spcBef>
                <a:spcPct val="0"/>
              </a:spcBef>
              <a:spcAft>
                <a:spcPct val="0"/>
              </a:spcAft>
              <a:defRPr>
                <a:solidFill>
                  <a:schemeClr val="tx1"/>
                </a:solidFill>
                <a:latin typeface="Arial" charset="0"/>
              </a:defRPr>
            </a:lvl8pPr>
            <a:lvl9pPr marL="3886200" indent="-228600" defTabSz="942975" eaLnBrk="0" fontAlgn="base" hangingPunct="0">
              <a:spcBef>
                <a:spcPct val="0"/>
              </a:spcBef>
              <a:spcAft>
                <a:spcPct val="0"/>
              </a:spcAft>
              <a:defRPr>
                <a:solidFill>
                  <a:schemeClr val="tx1"/>
                </a:solidFill>
                <a:latin typeface="Arial" charset="0"/>
              </a:defRPr>
            </a:lvl9pPr>
          </a:lstStyle>
          <a:p>
            <a:fld id="{C5BBBE0C-03B0-44BC-835E-431F20905B5B}" type="slidenum">
              <a:rPr lang="en-GB" altLang="ja-JP" smtClean="0"/>
              <a:pPr/>
              <a:t>2</a:t>
            </a:fld>
            <a:endParaRPr lang="en-GB" altLang="ja-JP" dirty="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ja-JP"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42975">
              <a:defRPr>
                <a:solidFill>
                  <a:schemeClr val="tx1"/>
                </a:solidFill>
                <a:latin typeface="Arial" charset="0"/>
              </a:defRPr>
            </a:lvl1pPr>
            <a:lvl2pPr marL="742950" indent="-285750" defTabSz="942975">
              <a:defRPr>
                <a:solidFill>
                  <a:schemeClr val="tx1"/>
                </a:solidFill>
                <a:latin typeface="Arial" charset="0"/>
              </a:defRPr>
            </a:lvl2pPr>
            <a:lvl3pPr marL="1143000" indent="-228600" defTabSz="942975">
              <a:defRPr>
                <a:solidFill>
                  <a:schemeClr val="tx1"/>
                </a:solidFill>
                <a:latin typeface="Arial" charset="0"/>
              </a:defRPr>
            </a:lvl3pPr>
            <a:lvl4pPr marL="1600200" indent="-228600" defTabSz="942975">
              <a:defRPr>
                <a:solidFill>
                  <a:schemeClr val="tx1"/>
                </a:solidFill>
                <a:latin typeface="Arial" charset="0"/>
              </a:defRPr>
            </a:lvl4pPr>
            <a:lvl5pPr marL="2057400" indent="-228600" defTabSz="942975">
              <a:defRPr>
                <a:solidFill>
                  <a:schemeClr val="tx1"/>
                </a:solidFill>
                <a:latin typeface="Arial" charset="0"/>
              </a:defRPr>
            </a:lvl5pPr>
            <a:lvl6pPr marL="2514600" indent="-228600" defTabSz="942975" eaLnBrk="0" fontAlgn="base" hangingPunct="0">
              <a:spcBef>
                <a:spcPct val="0"/>
              </a:spcBef>
              <a:spcAft>
                <a:spcPct val="0"/>
              </a:spcAft>
              <a:defRPr>
                <a:solidFill>
                  <a:schemeClr val="tx1"/>
                </a:solidFill>
                <a:latin typeface="Arial" charset="0"/>
              </a:defRPr>
            </a:lvl6pPr>
            <a:lvl7pPr marL="2971800" indent="-228600" defTabSz="942975" eaLnBrk="0" fontAlgn="base" hangingPunct="0">
              <a:spcBef>
                <a:spcPct val="0"/>
              </a:spcBef>
              <a:spcAft>
                <a:spcPct val="0"/>
              </a:spcAft>
              <a:defRPr>
                <a:solidFill>
                  <a:schemeClr val="tx1"/>
                </a:solidFill>
                <a:latin typeface="Arial" charset="0"/>
              </a:defRPr>
            </a:lvl7pPr>
            <a:lvl8pPr marL="3429000" indent="-228600" defTabSz="942975" eaLnBrk="0" fontAlgn="base" hangingPunct="0">
              <a:spcBef>
                <a:spcPct val="0"/>
              </a:spcBef>
              <a:spcAft>
                <a:spcPct val="0"/>
              </a:spcAft>
              <a:defRPr>
                <a:solidFill>
                  <a:schemeClr val="tx1"/>
                </a:solidFill>
                <a:latin typeface="Arial" charset="0"/>
              </a:defRPr>
            </a:lvl8pPr>
            <a:lvl9pPr marL="3886200" indent="-228600" defTabSz="942975" eaLnBrk="0" fontAlgn="base" hangingPunct="0">
              <a:spcBef>
                <a:spcPct val="0"/>
              </a:spcBef>
              <a:spcAft>
                <a:spcPct val="0"/>
              </a:spcAft>
              <a:defRPr>
                <a:solidFill>
                  <a:schemeClr val="tx1"/>
                </a:solidFill>
                <a:latin typeface="Arial" charset="0"/>
              </a:defRPr>
            </a:lvl9pPr>
          </a:lstStyle>
          <a:p>
            <a:fld id="{C5BBBE0C-03B0-44BC-835E-431F20905B5B}" type="slidenum">
              <a:rPr lang="en-GB" altLang="ja-JP" smtClean="0"/>
              <a:pPr/>
              <a:t>3</a:t>
            </a:fld>
            <a:endParaRPr lang="en-GB" altLang="ja-JP" dirty="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ja-JP"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42975">
              <a:defRPr>
                <a:solidFill>
                  <a:schemeClr val="tx1"/>
                </a:solidFill>
                <a:latin typeface="Arial" charset="0"/>
              </a:defRPr>
            </a:lvl1pPr>
            <a:lvl2pPr marL="742950" indent="-285750" defTabSz="942975">
              <a:defRPr>
                <a:solidFill>
                  <a:schemeClr val="tx1"/>
                </a:solidFill>
                <a:latin typeface="Arial" charset="0"/>
              </a:defRPr>
            </a:lvl2pPr>
            <a:lvl3pPr marL="1143000" indent="-228600" defTabSz="942975">
              <a:defRPr>
                <a:solidFill>
                  <a:schemeClr val="tx1"/>
                </a:solidFill>
                <a:latin typeface="Arial" charset="0"/>
              </a:defRPr>
            </a:lvl3pPr>
            <a:lvl4pPr marL="1600200" indent="-228600" defTabSz="942975">
              <a:defRPr>
                <a:solidFill>
                  <a:schemeClr val="tx1"/>
                </a:solidFill>
                <a:latin typeface="Arial" charset="0"/>
              </a:defRPr>
            </a:lvl4pPr>
            <a:lvl5pPr marL="2057400" indent="-228600" defTabSz="942975">
              <a:defRPr>
                <a:solidFill>
                  <a:schemeClr val="tx1"/>
                </a:solidFill>
                <a:latin typeface="Arial" charset="0"/>
              </a:defRPr>
            </a:lvl5pPr>
            <a:lvl6pPr marL="2514600" indent="-228600" defTabSz="942975" eaLnBrk="0" fontAlgn="base" hangingPunct="0">
              <a:spcBef>
                <a:spcPct val="0"/>
              </a:spcBef>
              <a:spcAft>
                <a:spcPct val="0"/>
              </a:spcAft>
              <a:defRPr>
                <a:solidFill>
                  <a:schemeClr val="tx1"/>
                </a:solidFill>
                <a:latin typeface="Arial" charset="0"/>
              </a:defRPr>
            </a:lvl6pPr>
            <a:lvl7pPr marL="2971800" indent="-228600" defTabSz="942975" eaLnBrk="0" fontAlgn="base" hangingPunct="0">
              <a:spcBef>
                <a:spcPct val="0"/>
              </a:spcBef>
              <a:spcAft>
                <a:spcPct val="0"/>
              </a:spcAft>
              <a:defRPr>
                <a:solidFill>
                  <a:schemeClr val="tx1"/>
                </a:solidFill>
                <a:latin typeface="Arial" charset="0"/>
              </a:defRPr>
            </a:lvl7pPr>
            <a:lvl8pPr marL="3429000" indent="-228600" defTabSz="942975" eaLnBrk="0" fontAlgn="base" hangingPunct="0">
              <a:spcBef>
                <a:spcPct val="0"/>
              </a:spcBef>
              <a:spcAft>
                <a:spcPct val="0"/>
              </a:spcAft>
              <a:defRPr>
                <a:solidFill>
                  <a:schemeClr val="tx1"/>
                </a:solidFill>
                <a:latin typeface="Arial" charset="0"/>
              </a:defRPr>
            </a:lvl8pPr>
            <a:lvl9pPr marL="3886200" indent="-228600" defTabSz="942975" eaLnBrk="0" fontAlgn="base" hangingPunct="0">
              <a:spcBef>
                <a:spcPct val="0"/>
              </a:spcBef>
              <a:spcAft>
                <a:spcPct val="0"/>
              </a:spcAft>
              <a:defRPr>
                <a:solidFill>
                  <a:schemeClr val="tx1"/>
                </a:solidFill>
                <a:latin typeface="Arial" charset="0"/>
              </a:defRPr>
            </a:lvl9pPr>
          </a:lstStyle>
          <a:p>
            <a:fld id="{C5BBBE0C-03B0-44BC-835E-431F20905B5B}" type="slidenum">
              <a:rPr lang="en-GB" altLang="ja-JP" smtClean="0"/>
              <a:pPr/>
              <a:t>4</a:t>
            </a:fld>
            <a:endParaRPr lang="en-GB" altLang="ja-JP" dirty="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ja-JP"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42975">
              <a:defRPr>
                <a:solidFill>
                  <a:schemeClr val="tx1"/>
                </a:solidFill>
                <a:latin typeface="Arial" charset="0"/>
              </a:defRPr>
            </a:lvl1pPr>
            <a:lvl2pPr marL="742950" indent="-285750" defTabSz="942975">
              <a:defRPr>
                <a:solidFill>
                  <a:schemeClr val="tx1"/>
                </a:solidFill>
                <a:latin typeface="Arial" charset="0"/>
              </a:defRPr>
            </a:lvl2pPr>
            <a:lvl3pPr marL="1143000" indent="-228600" defTabSz="942975">
              <a:defRPr>
                <a:solidFill>
                  <a:schemeClr val="tx1"/>
                </a:solidFill>
                <a:latin typeface="Arial" charset="0"/>
              </a:defRPr>
            </a:lvl3pPr>
            <a:lvl4pPr marL="1600200" indent="-228600" defTabSz="942975">
              <a:defRPr>
                <a:solidFill>
                  <a:schemeClr val="tx1"/>
                </a:solidFill>
                <a:latin typeface="Arial" charset="0"/>
              </a:defRPr>
            </a:lvl4pPr>
            <a:lvl5pPr marL="2057400" indent="-228600" defTabSz="942975">
              <a:defRPr>
                <a:solidFill>
                  <a:schemeClr val="tx1"/>
                </a:solidFill>
                <a:latin typeface="Arial" charset="0"/>
              </a:defRPr>
            </a:lvl5pPr>
            <a:lvl6pPr marL="2514600" indent="-228600" defTabSz="942975" eaLnBrk="0" fontAlgn="base" hangingPunct="0">
              <a:spcBef>
                <a:spcPct val="0"/>
              </a:spcBef>
              <a:spcAft>
                <a:spcPct val="0"/>
              </a:spcAft>
              <a:defRPr>
                <a:solidFill>
                  <a:schemeClr val="tx1"/>
                </a:solidFill>
                <a:latin typeface="Arial" charset="0"/>
              </a:defRPr>
            </a:lvl6pPr>
            <a:lvl7pPr marL="2971800" indent="-228600" defTabSz="942975" eaLnBrk="0" fontAlgn="base" hangingPunct="0">
              <a:spcBef>
                <a:spcPct val="0"/>
              </a:spcBef>
              <a:spcAft>
                <a:spcPct val="0"/>
              </a:spcAft>
              <a:defRPr>
                <a:solidFill>
                  <a:schemeClr val="tx1"/>
                </a:solidFill>
                <a:latin typeface="Arial" charset="0"/>
              </a:defRPr>
            </a:lvl7pPr>
            <a:lvl8pPr marL="3429000" indent="-228600" defTabSz="942975" eaLnBrk="0" fontAlgn="base" hangingPunct="0">
              <a:spcBef>
                <a:spcPct val="0"/>
              </a:spcBef>
              <a:spcAft>
                <a:spcPct val="0"/>
              </a:spcAft>
              <a:defRPr>
                <a:solidFill>
                  <a:schemeClr val="tx1"/>
                </a:solidFill>
                <a:latin typeface="Arial" charset="0"/>
              </a:defRPr>
            </a:lvl8pPr>
            <a:lvl9pPr marL="3886200" indent="-228600" defTabSz="942975" eaLnBrk="0" fontAlgn="base" hangingPunct="0">
              <a:spcBef>
                <a:spcPct val="0"/>
              </a:spcBef>
              <a:spcAft>
                <a:spcPct val="0"/>
              </a:spcAft>
              <a:defRPr>
                <a:solidFill>
                  <a:schemeClr val="tx1"/>
                </a:solidFill>
                <a:latin typeface="Arial" charset="0"/>
              </a:defRPr>
            </a:lvl9pPr>
          </a:lstStyle>
          <a:p>
            <a:fld id="{C5BBBE0C-03B0-44BC-835E-431F20905B5B}" type="slidenum">
              <a:rPr lang="en-GB" altLang="ja-JP" smtClean="0"/>
              <a:pPr/>
              <a:t>5</a:t>
            </a:fld>
            <a:endParaRPr lang="en-GB" altLang="ja-JP" dirty="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ja-JP"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42975">
              <a:defRPr>
                <a:solidFill>
                  <a:schemeClr val="tx1"/>
                </a:solidFill>
                <a:latin typeface="Arial" charset="0"/>
              </a:defRPr>
            </a:lvl1pPr>
            <a:lvl2pPr marL="742950" indent="-285750" defTabSz="942975">
              <a:defRPr>
                <a:solidFill>
                  <a:schemeClr val="tx1"/>
                </a:solidFill>
                <a:latin typeface="Arial" charset="0"/>
              </a:defRPr>
            </a:lvl2pPr>
            <a:lvl3pPr marL="1143000" indent="-228600" defTabSz="942975">
              <a:defRPr>
                <a:solidFill>
                  <a:schemeClr val="tx1"/>
                </a:solidFill>
                <a:latin typeface="Arial" charset="0"/>
              </a:defRPr>
            </a:lvl3pPr>
            <a:lvl4pPr marL="1600200" indent="-228600" defTabSz="942975">
              <a:defRPr>
                <a:solidFill>
                  <a:schemeClr val="tx1"/>
                </a:solidFill>
                <a:latin typeface="Arial" charset="0"/>
              </a:defRPr>
            </a:lvl4pPr>
            <a:lvl5pPr marL="2057400" indent="-228600" defTabSz="942975">
              <a:defRPr>
                <a:solidFill>
                  <a:schemeClr val="tx1"/>
                </a:solidFill>
                <a:latin typeface="Arial" charset="0"/>
              </a:defRPr>
            </a:lvl5pPr>
            <a:lvl6pPr marL="2514600" indent="-228600" defTabSz="942975" eaLnBrk="0" fontAlgn="base" hangingPunct="0">
              <a:spcBef>
                <a:spcPct val="0"/>
              </a:spcBef>
              <a:spcAft>
                <a:spcPct val="0"/>
              </a:spcAft>
              <a:defRPr>
                <a:solidFill>
                  <a:schemeClr val="tx1"/>
                </a:solidFill>
                <a:latin typeface="Arial" charset="0"/>
              </a:defRPr>
            </a:lvl6pPr>
            <a:lvl7pPr marL="2971800" indent="-228600" defTabSz="942975" eaLnBrk="0" fontAlgn="base" hangingPunct="0">
              <a:spcBef>
                <a:spcPct val="0"/>
              </a:spcBef>
              <a:spcAft>
                <a:spcPct val="0"/>
              </a:spcAft>
              <a:defRPr>
                <a:solidFill>
                  <a:schemeClr val="tx1"/>
                </a:solidFill>
                <a:latin typeface="Arial" charset="0"/>
              </a:defRPr>
            </a:lvl7pPr>
            <a:lvl8pPr marL="3429000" indent="-228600" defTabSz="942975" eaLnBrk="0" fontAlgn="base" hangingPunct="0">
              <a:spcBef>
                <a:spcPct val="0"/>
              </a:spcBef>
              <a:spcAft>
                <a:spcPct val="0"/>
              </a:spcAft>
              <a:defRPr>
                <a:solidFill>
                  <a:schemeClr val="tx1"/>
                </a:solidFill>
                <a:latin typeface="Arial" charset="0"/>
              </a:defRPr>
            </a:lvl8pPr>
            <a:lvl9pPr marL="3886200" indent="-228600" defTabSz="942975" eaLnBrk="0" fontAlgn="base" hangingPunct="0">
              <a:spcBef>
                <a:spcPct val="0"/>
              </a:spcBef>
              <a:spcAft>
                <a:spcPct val="0"/>
              </a:spcAft>
              <a:defRPr>
                <a:solidFill>
                  <a:schemeClr val="tx1"/>
                </a:solidFill>
                <a:latin typeface="Arial" charset="0"/>
              </a:defRPr>
            </a:lvl9pPr>
          </a:lstStyle>
          <a:p>
            <a:fld id="{C5BBBE0C-03B0-44BC-835E-431F20905B5B}" type="slidenum">
              <a:rPr lang="en-GB" altLang="ja-JP" smtClean="0"/>
              <a:pPr/>
              <a:t>6</a:t>
            </a:fld>
            <a:endParaRPr lang="en-GB" altLang="ja-JP"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defTabSz="942975">
              <a:defRPr>
                <a:solidFill>
                  <a:schemeClr val="tx1"/>
                </a:solidFill>
                <a:latin typeface="Arial" charset="0"/>
              </a:defRPr>
            </a:lvl1pPr>
            <a:lvl2pPr marL="742950" indent="-285750" defTabSz="942975">
              <a:defRPr>
                <a:solidFill>
                  <a:schemeClr val="tx1"/>
                </a:solidFill>
                <a:latin typeface="Arial" charset="0"/>
              </a:defRPr>
            </a:lvl2pPr>
            <a:lvl3pPr marL="1143000" indent="-228600" defTabSz="942975">
              <a:defRPr>
                <a:solidFill>
                  <a:schemeClr val="tx1"/>
                </a:solidFill>
                <a:latin typeface="Arial" charset="0"/>
              </a:defRPr>
            </a:lvl3pPr>
            <a:lvl4pPr marL="1600200" indent="-228600" defTabSz="942975">
              <a:defRPr>
                <a:solidFill>
                  <a:schemeClr val="tx1"/>
                </a:solidFill>
                <a:latin typeface="Arial" charset="0"/>
              </a:defRPr>
            </a:lvl4pPr>
            <a:lvl5pPr marL="2057400" indent="-228600" defTabSz="942975">
              <a:defRPr>
                <a:solidFill>
                  <a:schemeClr val="tx1"/>
                </a:solidFill>
                <a:latin typeface="Arial" charset="0"/>
              </a:defRPr>
            </a:lvl5pPr>
            <a:lvl6pPr marL="2514600" indent="-228600" defTabSz="942975" eaLnBrk="0" fontAlgn="base" hangingPunct="0">
              <a:spcBef>
                <a:spcPct val="0"/>
              </a:spcBef>
              <a:spcAft>
                <a:spcPct val="0"/>
              </a:spcAft>
              <a:defRPr>
                <a:solidFill>
                  <a:schemeClr val="tx1"/>
                </a:solidFill>
                <a:latin typeface="Arial" charset="0"/>
              </a:defRPr>
            </a:lvl6pPr>
            <a:lvl7pPr marL="2971800" indent="-228600" defTabSz="942975" eaLnBrk="0" fontAlgn="base" hangingPunct="0">
              <a:spcBef>
                <a:spcPct val="0"/>
              </a:spcBef>
              <a:spcAft>
                <a:spcPct val="0"/>
              </a:spcAft>
              <a:defRPr>
                <a:solidFill>
                  <a:schemeClr val="tx1"/>
                </a:solidFill>
                <a:latin typeface="Arial" charset="0"/>
              </a:defRPr>
            </a:lvl7pPr>
            <a:lvl8pPr marL="3429000" indent="-228600" defTabSz="942975" eaLnBrk="0" fontAlgn="base" hangingPunct="0">
              <a:spcBef>
                <a:spcPct val="0"/>
              </a:spcBef>
              <a:spcAft>
                <a:spcPct val="0"/>
              </a:spcAft>
              <a:defRPr>
                <a:solidFill>
                  <a:schemeClr val="tx1"/>
                </a:solidFill>
                <a:latin typeface="Arial" charset="0"/>
              </a:defRPr>
            </a:lvl8pPr>
            <a:lvl9pPr marL="3886200" indent="-228600" defTabSz="942975" eaLnBrk="0" fontAlgn="base" hangingPunct="0">
              <a:spcBef>
                <a:spcPct val="0"/>
              </a:spcBef>
              <a:spcAft>
                <a:spcPct val="0"/>
              </a:spcAft>
              <a:defRPr>
                <a:solidFill>
                  <a:schemeClr val="tx1"/>
                </a:solidFill>
                <a:latin typeface="Arial" charset="0"/>
              </a:defRPr>
            </a:lvl9pPr>
          </a:lstStyle>
          <a:p>
            <a:fld id="{C5BBBE0C-03B0-44BC-835E-431F20905B5B}" type="slidenum">
              <a:rPr lang="en-GB" altLang="ja-JP" smtClean="0"/>
              <a:pPr/>
              <a:t>7</a:t>
            </a:fld>
            <a:endParaRPr lang="en-GB" altLang="ja-JP"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2" descr="Hintergrun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3" descr="Himmel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3765550"/>
            <a:ext cx="9144000" cy="211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schatten"/>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3765550"/>
            <a:ext cx="9144000"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75204" name="Rectangle 4"/>
          <p:cNvSpPr>
            <a:spLocks noGrp="1" noChangeArrowheads="1"/>
          </p:cNvSpPr>
          <p:nvPr>
            <p:ph type="ctrTitle" sz="quarter"/>
          </p:nvPr>
        </p:nvSpPr>
        <p:spPr>
          <a:xfrm>
            <a:off x="727075" y="1260475"/>
            <a:ext cx="6757988" cy="11430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rIns="91440" anchor="b"/>
          <a:lstStyle>
            <a:lvl1pPr>
              <a:defRPr sz="2800">
                <a:latin typeface="Meiryo UI" panose="020B0604030504040204" pitchFamily="50" charset="-128"/>
                <a:ea typeface="Meiryo UI" panose="020B0604030504040204" pitchFamily="50" charset="-128"/>
                <a:cs typeface="Meiryo UI" panose="020B0604030504040204" pitchFamily="50" charset="-128"/>
              </a:defRPr>
            </a:lvl1pPr>
          </a:lstStyle>
          <a:p>
            <a:pPr lvl="0"/>
            <a:r>
              <a:rPr lang="en-US" altLang="ja-JP" noProof="0" smtClean="0"/>
              <a:t>Click to edit Master title style</a:t>
            </a:r>
            <a:endParaRPr lang="de-DE" altLang="ja-JP" noProof="0" smtClean="0"/>
          </a:p>
        </p:txBody>
      </p:sp>
      <p:sp>
        <p:nvSpPr>
          <p:cNvPr id="1075205" name="Rectangle 5"/>
          <p:cNvSpPr>
            <a:spLocks noGrp="1" noChangeArrowheads="1"/>
          </p:cNvSpPr>
          <p:nvPr>
            <p:ph type="subTitle" sz="quarter" idx="1"/>
          </p:nvPr>
        </p:nvSpPr>
        <p:spPr>
          <a:xfrm>
            <a:off x="727075" y="2571752"/>
            <a:ext cx="6764338" cy="773113"/>
          </a:xfrm>
        </p:spPr>
        <p:txBody>
          <a:bodyPr lIns="91440" rIns="91440"/>
          <a:lstStyle>
            <a:lvl1pPr marL="0" indent="0">
              <a:buFont typeface="Wingdings" pitchFamily="2" charset="2"/>
              <a:buNone/>
              <a:defRPr sz="2200" b="1">
                <a:latin typeface="Meiryo UI" panose="020B0604030504040204" pitchFamily="50" charset="-128"/>
                <a:ea typeface="Meiryo UI" panose="020B0604030504040204" pitchFamily="50" charset="-128"/>
                <a:cs typeface="Meiryo UI" panose="020B0604030504040204" pitchFamily="50" charset="-128"/>
              </a:defRPr>
            </a:lvl1pPr>
          </a:lstStyle>
          <a:p>
            <a:pPr lvl="0"/>
            <a:r>
              <a:rPr lang="en-US" altLang="ja-JP" noProof="0" smtClean="0"/>
              <a:t>Click to edit Master text styles</a:t>
            </a:r>
          </a:p>
        </p:txBody>
      </p:sp>
    </p:spTree>
    <p:extLst>
      <p:ext uri="{BB962C8B-B14F-4D97-AF65-F5344CB8AC3E}">
        <p14:creationId xmlns:p14="http://schemas.microsoft.com/office/powerpoint/2010/main" val="3415907734"/>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正方形/長方形 2"/>
          <p:cNvSpPr/>
          <p:nvPr userDrawn="1"/>
        </p:nvSpPr>
        <p:spPr bwMode="auto">
          <a:xfrm>
            <a:off x="0" y="648677"/>
            <a:ext cx="9144000" cy="473541"/>
          </a:xfrm>
          <a:prstGeom prst="rect">
            <a:avLst/>
          </a:prstGeom>
          <a:solidFill>
            <a:schemeClr val="accent6">
              <a:lumMod val="20000"/>
              <a:lumOff val="80000"/>
            </a:schemeClr>
          </a:solidFill>
          <a:ln w="12700" cap="flat" cmpd="sng" algn="ctr">
            <a:solidFill>
              <a:schemeClr val="accent6">
                <a:lumMod val="20000"/>
                <a:lumOff val="80000"/>
              </a:schemeClr>
            </a:solid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Arial" charset="0"/>
            </a:endParaRPr>
          </a:p>
        </p:txBody>
      </p:sp>
      <p:sp>
        <p:nvSpPr>
          <p:cNvPr id="2" name="タイトル 1"/>
          <p:cNvSpPr>
            <a:spLocks noGrp="1"/>
          </p:cNvSpPr>
          <p:nvPr>
            <p:ph type="title"/>
          </p:nvPr>
        </p:nvSpPr>
        <p:spPr>
          <a:xfrm>
            <a:off x="1" y="43150"/>
            <a:ext cx="9143999" cy="600075"/>
          </a:xfrm>
        </p:spPr>
        <p:txBody>
          <a:bodyPr/>
          <a:lstStyle>
            <a:lvl1pPr algn="ctr">
              <a:defRPr sz="3600" b="0">
                <a:latin typeface="HGP創英角ｺﾞｼｯｸUB" panose="020B0900000000000000" pitchFamily="50" charset="-128"/>
                <a:ea typeface="HGP創英角ｺﾞｼｯｸUB" panose="020B0900000000000000" pitchFamily="50" charset="-128"/>
                <a:cs typeface="Meiryo UI" panose="020B0604030504040204" pitchFamily="50" charset="-128"/>
              </a:defRPr>
            </a:lvl1pPr>
          </a:lstStyle>
          <a:p>
            <a:r>
              <a:rPr lang="ja-JP" altLang="en-US" dirty="0" smtClean="0"/>
              <a:t>マスター タイトルの書式設定</a:t>
            </a:r>
            <a:endParaRPr lang="ja-JP" altLang="en-US" dirty="0"/>
          </a:p>
        </p:txBody>
      </p:sp>
      <p:cxnSp>
        <p:nvCxnSpPr>
          <p:cNvPr id="4" name="直線コネクタ 3"/>
          <p:cNvCxnSpPr/>
          <p:nvPr userDrawn="1"/>
        </p:nvCxnSpPr>
        <p:spPr bwMode="auto">
          <a:xfrm>
            <a:off x="0" y="648677"/>
            <a:ext cx="9144000" cy="0"/>
          </a:xfrm>
          <a:prstGeom prst="line">
            <a:avLst/>
          </a:prstGeom>
          <a:solidFill>
            <a:schemeClr val="accent1"/>
          </a:solidFill>
          <a:ln w="76200" cap="flat" cmpd="sng" algn="ctr">
            <a:solidFill>
              <a:schemeClr val="accent4"/>
            </a:solidFill>
            <a:prstDash val="solid"/>
            <a:round/>
            <a:headEnd type="none" w="med" len="med"/>
            <a:tailEnd type="none" w="med" len="med"/>
          </a:ln>
          <a:effectLst>
            <a:outerShdw blurRad="50800" dist="38100" dir="16200000" rotWithShape="0">
              <a:prstClr val="black">
                <a:alpha val="40000"/>
              </a:prstClr>
            </a:outerShdw>
          </a:effectLst>
          <a:extLst/>
        </p:spPr>
      </p:cxnSp>
    </p:spTree>
    <p:extLst>
      <p:ext uri="{BB962C8B-B14F-4D97-AF65-F5344CB8AC3E}">
        <p14:creationId xmlns:p14="http://schemas.microsoft.com/office/powerpoint/2010/main" val="1653564380"/>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atin typeface="Meiryo UI" panose="020B0604030504040204" pitchFamily="50" charset="-128"/>
                <a:ea typeface="Meiryo UI" panose="020B0604030504040204" pitchFamily="50" charset="-128"/>
                <a:cs typeface="Meiryo UI" panose="020B0604030504040204" pitchFamily="50" charset="-128"/>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cxnSp>
        <p:nvCxnSpPr>
          <p:cNvPr id="4" name="直線コネクタ 3"/>
          <p:cNvCxnSpPr/>
          <p:nvPr userDrawn="1"/>
        </p:nvCxnSpPr>
        <p:spPr bwMode="auto">
          <a:xfrm>
            <a:off x="16493" y="944694"/>
            <a:ext cx="9144000" cy="0"/>
          </a:xfrm>
          <a:prstGeom prst="line">
            <a:avLst/>
          </a:prstGeom>
          <a:solidFill>
            <a:schemeClr val="accent1"/>
          </a:solidFill>
          <a:ln w="76200" cap="flat" cmpd="sng" algn="ctr">
            <a:solidFill>
              <a:schemeClr val="accent4"/>
            </a:solidFill>
            <a:prstDash val="solid"/>
            <a:round/>
            <a:headEnd type="none" w="med" len="med"/>
            <a:tailEnd type="none" w="med" len="med"/>
          </a:ln>
          <a:effectLst>
            <a:outerShdw blurRad="50800" dist="38100" dir="16200000" rotWithShape="0">
              <a:prstClr val="black">
                <a:alpha val="40000"/>
              </a:prstClr>
            </a:outerShdw>
          </a:effectLst>
          <a:extLst/>
        </p:spPr>
      </p:cxnSp>
    </p:spTree>
    <p:extLst>
      <p:ext uri="{BB962C8B-B14F-4D97-AF65-F5344CB8AC3E}">
        <p14:creationId xmlns:p14="http://schemas.microsoft.com/office/powerpoint/2010/main" val="1192956553"/>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mtClean="0"/>
              <a:t>マスター タイトルの書式設定</a:t>
            </a:r>
            <a:endParaRPr lang="ja-JP" altLang="en-US"/>
          </a:p>
        </p:txBody>
      </p:sp>
      <p:cxnSp>
        <p:nvCxnSpPr>
          <p:cNvPr id="3" name="直線コネクタ 2"/>
          <p:cNvCxnSpPr/>
          <p:nvPr userDrawn="1"/>
        </p:nvCxnSpPr>
        <p:spPr bwMode="auto">
          <a:xfrm>
            <a:off x="91" y="957053"/>
            <a:ext cx="9144000" cy="0"/>
          </a:xfrm>
          <a:prstGeom prst="line">
            <a:avLst/>
          </a:prstGeom>
          <a:solidFill>
            <a:schemeClr val="accent1"/>
          </a:solidFill>
          <a:ln w="76200" cap="flat" cmpd="sng" algn="ctr">
            <a:solidFill>
              <a:schemeClr val="accent4"/>
            </a:solidFill>
            <a:prstDash val="solid"/>
            <a:round/>
            <a:headEnd type="none" w="med" len="med"/>
            <a:tailEnd type="none" w="med" len="med"/>
          </a:ln>
          <a:effectLst>
            <a:outerShdw blurRad="50800" dist="38100" dir="16200000" rotWithShape="0">
              <a:prstClr val="black">
                <a:alpha val="40000"/>
              </a:prstClr>
            </a:outerShdw>
          </a:effectLst>
          <a:extLst/>
        </p:spPr>
      </p:cxnSp>
    </p:spTree>
    <p:extLst>
      <p:ext uri="{BB962C8B-B14F-4D97-AF65-F5344CB8AC3E}">
        <p14:creationId xmlns:p14="http://schemas.microsoft.com/office/powerpoint/2010/main" val="2163170297"/>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cxnSp>
        <p:nvCxnSpPr>
          <p:cNvPr id="2" name="直線コネクタ 1"/>
          <p:cNvCxnSpPr/>
          <p:nvPr userDrawn="1"/>
        </p:nvCxnSpPr>
        <p:spPr bwMode="auto">
          <a:xfrm>
            <a:off x="0" y="942514"/>
            <a:ext cx="9144000" cy="0"/>
          </a:xfrm>
          <a:prstGeom prst="line">
            <a:avLst/>
          </a:prstGeom>
          <a:solidFill>
            <a:schemeClr val="accent1"/>
          </a:solidFill>
          <a:ln w="76200" cap="flat" cmpd="sng" algn="ctr">
            <a:solidFill>
              <a:schemeClr val="accent4"/>
            </a:solidFill>
            <a:prstDash val="solid"/>
            <a:round/>
            <a:headEnd type="none" w="med" len="med"/>
            <a:tailEnd type="none" w="med" len="med"/>
          </a:ln>
          <a:effectLst>
            <a:outerShdw blurRad="50800" dist="38100" dir="16200000" rotWithShape="0">
              <a:prstClr val="black">
                <a:alpha val="40000"/>
              </a:prstClr>
            </a:outerShdw>
          </a:effectLst>
          <a:extLst/>
        </p:spPr>
      </p:cxnSp>
    </p:spTree>
    <p:extLst>
      <p:ext uri="{BB962C8B-B14F-4D97-AF65-F5344CB8AC3E}">
        <p14:creationId xmlns:p14="http://schemas.microsoft.com/office/powerpoint/2010/main" val="3219092973"/>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3"/>
          <p:cNvSpPr>
            <a:spLocks noChangeArrowheads="1"/>
          </p:cNvSpPr>
          <p:nvPr userDrawn="1"/>
        </p:nvSpPr>
        <p:spPr bwMode="auto">
          <a:xfrm>
            <a:off x="0" y="1003299"/>
            <a:ext cx="9144000" cy="5433523"/>
          </a:xfrm>
          <a:prstGeom prst="rect">
            <a:avLst/>
          </a:prstGeom>
          <a:solidFill>
            <a:schemeClr val="folHlink"/>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ja-JP" altLang="en-US" b="1"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1027" name="Picture 5" descr="Hintergrund"/>
          <p:cNvPicPr>
            <a:picLocks noChangeAspect="1" noChangeArrowheads="1"/>
          </p:cNvPicPr>
          <p:nvPr userDrawn="1"/>
        </p:nvPicPr>
        <p:blipFill>
          <a:blip r:embed="rId7">
            <a:extLst>
              <a:ext uri="{28A0092B-C50C-407E-A947-70E740481C1C}">
                <a14:useLocalDpi xmlns:a14="http://schemas.microsoft.com/office/drawing/2010/main" val="0"/>
              </a:ext>
            </a:extLst>
          </a:blip>
          <a:srcRect b="92570"/>
          <a:stretch>
            <a:fillRect/>
          </a:stretch>
        </p:blipFill>
        <p:spPr bwMode="auto">
          <a:xfrm>
            <a:off x="0" y="6557658"/>
            <a:ext cx="9144000" cy="314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403224" y="230188"/>
            <a:ext cx="8423783"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0" tIns="45720" rIns="0" bIns="45720" numCol="1" anchor="ctr" anchorCtr="0" compatLnSpc="1">
            <a:prstTxWarp prst="textNoShape">
              <a:avLst/>
            </a:prstTxWarp>
          </a:bodyPr>
          <a:lstStyle/>
          <a:p>
            <a:pPr lvl="0"/>
            <a:r>
              <a:rPr lang="en-US" altLang="ja-JP" dirty="0" smtClean="0"/>
              <a:t>Click to edit Master title style</a:t>
            </a:r>
            <a:endParaRPr lang="de-DE" altLang="ja-JP" dirty="0" smtClean="0"/>
          </a:p>
        </p:txBody>
      </p:sp>
      <p:sp>
        <p:nvSpPr>
          <p:cNvPr id="1029" name="Rectangle 3"/>
          <p:cNvSpPr>
            <a:spLocks noGrp="1" noChangeArrowheads="1"/>
          </p:cNvSpPr>
          <p:nvPr>
            <p:ph type="body" idx="1"/>
          </p:nvPr>
        </p:nvSpPr>
        <p:spPr bwMode="auto">
          <a:xfrm>
            <a:off x="407988" y="1090613"/>
            <a:ext cx="8397875" cy="4799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pic>
        <p:nvPicPr>
          <p:cNvPr id="1031" name="Picture 6" descr="schatten"/>
          <p:cNvPicPr>
            <a:picLocks noChangeAspect="1" noChangeArrowheads="1"/>
          </p:cNvPicPr>
          <p:nvPr userDrawn="1"/>
        </p:nvPicPr>
        <p:blipFill>
          <a:blip r:embed="rId8">
            <a:lum bright="36000"/>
            <a:extLst>
              <a:ext uri="{28A0092B-C50C-407E-A947-70E740481C1C}">
                <a14:useLocalDpi xmlns:a14="http://schemas.microsoft.com/office/drawing/2010/main" val="0"/>
              </a:ext>
            </a:extLst>
          </a:blip>
          <a:srcRect/>
          <a:stretch>
            <a:fillRect/>
          </a:stretch>
        </p:blipFill>
        <p:spPr bwMode="auto">
          <a:xfrm>
            <a:off x="0" y="6436823"/>
            <a:ext cx="9144000"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p:cNvSpPr txBox="1"/>
          <p:nvPr userDrawn="1"/>
        </p:nvSpPr>
        <p:spPr>
          <a:xfrm>
            <a:off x="23344" y="6581103"/>
            <a:ext cx="4418552" cy="261610"/>
          </a:xfrm>
          <a:prstGeom prst="rect">
            <a:avLst/>
          </a:prstGeom>
          <a:noFill/>
        </p:spPr>
        <p:txBody>
          <a:bodyPr wrap="square" rtlCol="0">
            <a:spAutoFit/>
          </a:bodyPr>
          <a:lstStyle/>
          <a:p>
            <a:r>
              <a:rPr kumimoji="1" lang="en-US" altLang="ja-JP" sz="1100" b="1" dirty="0" smtClean="0">
                <a:latin typeface="Arial Black" panose="020B0A04020102020204" pitchFamily="34" charset="0"/>
                <a:ea typeface="Meiryo UI" panose="020B0604030504040204" pitchFamily="50" charset="-128"/>
                <a:cs typeface="Arial" panose="020B0604020202020204" pitchFamily="34" charset="0"/>
              </a:rPr>
              <a:t>HD Visual </a:t>
            </a:r>
            <a:r>
              <a:rPr kumimoji="1" lang="en-US" altLang="ja-JP" sz="1100" b="1" dirty="0" smtClean="0">
                <a:solidFill>
                  <a:schemeClr val="tx1"/>
                </a:solidFill>
                <a:latin typeface="Arial Black" panose="020B0A04020102020204" pitchFamily="34" charset="0"/>
                <a:ea typeface="Meiryo UI" panose="020B0604030504040204" pitchFamily="50" charset="-128"/>
                <a:cs typeface="Arial" panose="020B0604020202020204" pitchFamily="34" charset="0"/>
              </a:rPr>
              <a:t>Communication </a:t>
            </a:r>
            <a:r>
              <a:rPr kumimoji="1" lang="en-US" altLang="ja-JP" sz="1100" b="1" dirty="0" smtClean="0">
                <a:solidFill>
                  <a:schemeClr val="accent5">
                    <a:lumMod val="75000"/>
                  </a:schemeClr>
                </a:solidFill>
                <a:latin typeface="Arial Black" panose="020B0A04020102020204" pitchFamily="34" charset="0"/>
                <a:ea typeface="Meiryo UI" panose="020B0604030504040204" pitchFamily="50" charset="-128"/>
                <a:cs typeface="Arial" panose="020B0604020202020204" pitchFamily="34" charset="0"/>
              </a:rPr>
              <a:t>System</a:t>
            </a:r>
            <a:endParaRPr kumimoji="1" lang="ja-JP" altLang="en-US" sz="1100" b="1" dirty="0">
              <a:solidFill>
                <a:schemeClr val="accent5">
                  <a:lumMod val="75000"/>
                </a:schemeClr>
              </a:solidFill>
              <a:latin typeface="Arial Black" panose="020B0A04020102020204" pitchFamily="34" charset="0"/>
              <a:ea typeface="Meiryo UI" panose="020B0604030504040204" pitchFamily="50" charset="-128"/>
              <a:cs typeface="Arial" panose="020B0604020202020204" pitchFamily="34" charset="0"/>
            </a:endParaRPr>
          </a:p>
        </p:txBody>
      </p:sp>
      <p:cxnSp>
        <p:nvCxnSpPr>
          <p:cNvPr id="8" name="直線コネクタ 7"/>
          <p:cNvCxnSpPr/>
          <p:nvPr userDrawn="1"/>
        </p:nvCxnSpPr>
        <p:spPr bwMode="auto">
          <a:xfrm>
            <a:off x="-1227" y="960052"/>
            <a:ext cx="9144000" cy="0"/>
          </a:xfrm>
          <a:prstGeom prst="line">
            <a:avLst/>
          </a:prstGeom>
          <a:solidFill>
            <a:schemeClr val="accent1"/>
          </a:solidFill>
          <a:ln w="76200" cap="flat" cmpd="sng" algn="ctr">
            <a:solidFill>
              <a:schemeClr val="accent4"/>
            </a:solidFill>
            <a:prstDash val="solid"/>
            <a:round/>
            <a:headEnd type="none" w="med" len="med"/>
            <a:tailEnd type="none" w="med" len="med"/>
          </a:ln>
          <a:effectLst>
            <a:outerShdw blurRad="50800" dist="38100" dir="16200000" rotWithShape="0">
              <a:prstClr val="black">
                <a:alpha val="40000"/>
              </a:prstClr>
            </a:outerShdw>
          </a:effectLst>
          <a:extLst/>
        </p:spPr>
      </p:cxn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7" r:id="rId4"/>
    <p:sldLayoutId id="2147483728" r:id="rId5"/>
  </p:sldLayoutIdLst>
  <p:transition spd="med">
    <p:wipe dir="r"/>
  </p:transition>
  <p:timing>
    <p:tnLst>
      <p:par>
        <p:cTn id="1" dur="indefinite" restart="never" nodeType="tmRoot"/>
      </p:par>
    </p:tnLst>
  </p:timing>
  <p:hf sldNum="0" hdr="0" dt="0"/>
  <p:txStyles>
    <p:titleStyle>
      <a:lvl1pPr algn="l" rtl="0" eaLnBrk="0" fontAlgn="base" hangingPunct="0">
        <a:spcBef>
          <a:spcPct val="0"/>
        </a:spcBef>
        <a:spcAft>
          <a:spcPct val="0"/>
        </a:spcAft>
        <a:defRPr sz="2200" b="1">
          <a:solidFill>
            <a:schemeClr val="tx1"/>
          </a:solidFill>
          <a:latin typeface="Arial Black" panose="020B0A04020102020204" pitchFamily="34" charset="0"/>
          <a:ea typeface="Meiryo UI" panose="020B0604030504040204" pitchFamily="50" charset="-128"/>
          <a:cs typeface="Meiryo UI" panose="020B0604030504040204" pitchFamily="50" charset="-128"/>
        </a:defRPr>
      </a:lvl1pPr>
      <a:lvl2pPr algn="l" rtl="0" eaLnBrk="0" fontAlgn="base" hangingPunct="0">
        <a:spcBef>
          <a:spcPct val="0"/>
        </a:spcBef>
        <a:spcAft>
          <a:spcPct val="0"/>
        </a:spcAft>
        <a:defRPr sz="2200" b="1">
          <a:solidFill>
            <a:schemeClr val="tx1"/>
          </a:solidFill>
          <a:latin typeface="Arial" charset="0"/>
        </a:defRPr>
      </a:lvl2pPr>
      <a:lvl3pPr algn="l" rtl="0" eaLnBrk="0" fontAlgn="base" hangingPunct="0">
        <a:spcBef>
          <a:spcPct val="0"/>
        </a:spcBef>
        <a:spcAft>
          <a:spcPct val="0"/>
        </a:spcAft>
        <a:defRPr sz="2200" b="1">
          <a:solidFill>
            <a:schemeClr val="tx1"/>
          </a:solidFill>
          <a:latin typeface="Arial" charset="0"/>
        </a:defRPr>
      </a:lvl3pPr>
      <a:lvl4pPr algn="l" rtl="0" eaLnBrk="0" fontAlgn="base" hangingPunct="0">
        <a:spcBef>
          <a:spcPct val="0"/>
        </a:spcBef>
        <a:spcAft>
          <a:spcPct val="0"/>
        </a:spcAft>
        <a:defRPr sz="2200" b="1">
          <a:solidFill>
            <a:schemeClr val="tx1"/>
          </a:solidFill>
          <a:latin typeface="Arial" charset="0"/>
        </a:defRPr>
      </a:lvl4pPr>
      <a:lvl5pPr algn="l" rtl="0" eaLnBrk="0" fontAlgn="base" hangingPunct="0">
        <a:spcBef>
          <a:spcPct val="0"/>
        </a:spcBef>
        <a:spcAft>
          <a:spcPct val="0"/>
        </a:spcAft>
        <a:defRPr sz="2200" b="1">
          <a:solidFill>
            <a:schemeClr val="tx1"/>
          </a:solidFill>
          <a:latin typeface="Arial" charset="0"/>
        </a:defRPr>
      </a:lvl5pPr>
      <a:lvl6pPr marL="457200" algn="l" rtl="0" fontAlgn="base">
        <a:spcBef>
          <a:spcPct val="0"/>
        </a:spcBef>
        <a:spcAft>
          <a:spcPct val="0"/>
        </a:spcAft>
        <a:defRPr sz="2200" b="1">
          <a:solidFill>
            <a:schemeClr val="tx1"/>
          </a:solidFill>
          <a:latin typeface="Arial" charset="0"/>
        </a:defRPr>
      </a:lvl6pPr>
      <a:lvl7pPr marL="914400" algn="l" rtl="0" fontAlgn="base">
        <a:spcBef>
          <a:spcPct val="0"/>
        </a:spcBef>
        <a:spcAft>
          <a:spcPct val="0"/>
        </a:spcAft>
        <a:defRPr sz="2200" b="1">
          <a:solidFill>
            <a:schemeClr val="tx1"/>
          </a:solidFill>
          <a:latin typeface="Arial" charset="0"/>
        </a:defRPr>
      </a:lvl7pPr>
      <a:lvl8pPr marL="1371600" algn="l" rtl="0" fontAlgn="base">
        <a:spcBef>
          <a:spcPct val="0"/>
        </a:spcBef>
        <a:spcAft>
          <a:spcPct val="0"/>
        </a:spcAft>
        <a:defRPr sz="2200" b="1">
          <a:solidFill>
            <a:schemeClr val="tx1"/>
          </a:solidFill>
          <a:latin typeface="Arial" charset="0"/>
        </a:defRPr>
      </a:lvl8pPr>
      <a:lvl9pPr marL="1828800" algn="l" rtl="0" fontAlgn="base">
        <a:spcBef>
          <a:spcPct val="0"/>
        </a:spcBef>
        <a:spcAft>
          <a:spcPct val="0"/>
        </a:spcAft>
        <a:defRPr sz="2200" b="1">
          <a:solidFill>
            <a:schemeClr val="tx1"/>
          </a:solidFill>
          <a:latin typeface="Arial" charset="0"/>
        </a:defRPr>
      </a:lvl9pPr>
    </p:titleStyle>
    <p:bodyStyle>
      <a:lvl1pPr marL="190500" indent="-190500" algn="l" rtl="0" eaLnBrk="0" fontAlgn="base" hangingPunct="0">
        <a:spcBef>
          <a:spcPct val="20000"/>
        </a:spcBef>
        <a:spcAft>
          <a:spcPct val="0"/>
        </a:spcAft>
        <a:buClr>
          <a:schemeClr val="accent1"/>
        </a:buClr>
        <a:buFont typeface="Wingdings" pitchFamily="2" charset="2"/>
        <a:buChar char="§"/>
        <a:defRPr sz="2000" b="1">
          <a:solidFill>
            <a:schemeClr val="tx1"/>
          </a:solidFill>
          <a:latin typeface="Arial" panose="020B0604020202020204" pitchFamily="34" charset="0"/>
          <a:ea typeface="Meiryo UI" panose="020B0604030504040204" pitchFamily="50" charset="-128"/>
          <a:cs typeface="Arial" panose="020B0604020202020204" pitchFamily="34" charset="0"/>
        </a:defRPr>
      </a:lvl1pPr>
      <a:lvl2pPr marL="381000" indent="-188913" algn="l" rtl="0" eaLnBrk="0" fontAlgn="base" hangingPunct="0">
        <a:spcBef>
          <a:spcPct val="20000"/>
        </a:spcBef>
        <a:spcAft>
          <a:spcPct val="0"/>
        </a:spcAft>
        <a:buClr>
          <a:schemeClr val="accent1"/>
        </a:buClr>
        <a:buChar char="-"/>
        <a:defRPr b="1">
          <a:solidFill>
            <a:schemeClr val="tx1"/>
          </a:solidFill>
          <a:latin typeface="Arial" panose="020B0604020202020204" pitchFamily="34" charset="0"/>
          <a:ea typeface="Meiryo UI" panose="020B0604030504040204" pitchFamily="50" charset="-128"/>
          <a:cs typeface="Arial" panose="020B0604020202020204" pitchFamily="34" charset="0"/>
        </a:defRPr>
      </a:lvl2pPr>
      <a:lvl3pPr marL="561975" indent="-179388" algn="l" rtl="0" eaLnBrk="0" fontAlgn="base" hangingPunct="0">
        <a:spcBef>
          <a:spcPct val="20000"/>
        </a:spcBef>
        <a:spcAft>
          <a:spcPct val="0"/>
        </a:spcAft>
        <a:buClr>
          <a:schemeClr val="accent1"/>
        </a:buClr>
        <a:buChar char="-"/>
        <a:defRPr b="1">
          <a:solidFill>
            <a:schemeClr val="tx1"/>
          </a:solidFill>
          <a:latin typeface="Arial" panose="020B0604020202020204" pitchFamily="34" charset="0"/>
          <a:ea typeface="Meiryo UI" panose="020B0604030504040204" pitchFamily="50" charset="-128"/>
          <a:cs typeface="Arial" panose="020B0604020202020204" pitchFamily="34" charset="0"/>
        </a:defRPr>
      </a:lvl3pPr>
      <a:lvl4pPr marL="752475" indent="-188913" algn="l" rtl="0" eaLnBrk="0" fontAlgn="base" hangingPunct="0">
        <a:spcBef>
          <a:spcPct val="20000"/>
        </a:spcBef>
        <a:spcAft>
          <a:spcPct val="0"/>
        </a:spcAft>
        <a:buClr>
          <a:schemeClr val="accent1"/>
        </a:buClr>
        <a:buChar char="-"/>
        <a:defRPr b="1">
          <a:solidFill>
            <a:schemeClr val="tx1"/>
          </a:solidFill>
          <a:latin typeface="Arial" panose="020B0604020202020204" pitchFamily="34" charset="0"/>
          <a:ea typeface="Meiryo UI" panose="020B0604030504040204" pitchFamily="50" charset="-128"/>
          <a:cs typeface="Arial" panose="020B0604020202020204" pitchFamily="34" charset="0"/>
        </a:defRPr>
      </a:lvl4pPr>
      <a:lvl5pPr marL="962025" indent="-207963" algn="l" rtl="0" eaLnBrk="0" fontAlgn="base" hangingPunct="0">
        <a:spcBef>
          <a:spcPct val="20000"/>
        </a:spcBef>
        <a:spcAft>
          <a:spcPct val="0"/>
        </a:spcAft>
        <a:buClr>
          <a:schemeClr val="accent1"/>
        </a:buClr>
        <a:buFont typeface="Wingdings" pitchFamily="2" charset="2"/>
        <a:buChar char="§"/>
        <a:defRPr b="1">
          <a:solidFill>
            <a:schemeClr val="tx1"/>
          </a:solidFill>
          <a:latin typeface="Arial" panose="020B0604020202020204" pitchFamily="34" charset="0"/>
          <a:ea typeface="Meiryo UI" panose="020B0604030504040204" pitchFamily="50" charset="-128"/>
          <a:cs typeface="Arial" panose="020B0604020202020204" pitchFamily="34" charset="0"/>
        </a:defRPr>
      </a:lvl5pPr>
      <a:lvl6pPr marL="1419225" indent="-207963" algn="l" rtl="0" fontAlgn="base">
        <a:spcBef>
          <a:spcPct val="20000"/>
        </a:spcBef>
        <a:spcAft>
          <a:spcPct val="0"/>
        </a:spcAft>
        <a:buClr>
          <a:schemeClr val="accent1"/>
        </a:buClr>
        <a:buFont typeface="Wingdings" pitchFamily="2" charset="2"/>
        <a:buChar char="§"/>
        <a:defRPr>
          <a:solidFill>
            <a:schemeClr val="tx1"/>
          </a:solidFill>
          <a:latin typeface="+mn-lt"/>
        </a:defRPr>
      </a:lvl6pPr>
      <a:lvl7pPr marL="1876425" indent="-207963" algn="l" rtl="0" fontAlgn="base">
        <a:spcBef>
          <a:spcPct val="20000"/>
        </a:spcBef>
        <a:spcAft>
          <a:spcPct val="0"/>
        </a:spcAft>
        <a:buClr>
          <a:schemeClr val="accent1"/>
        </a:buClr>
        <a:buFont typeface="Wingdings" pitchFamily="2" charset="2"/>
        <a:buChar char="§"/>
        <a:defRPr>
          <a:solidFill>
            <a:schemeClr val="tx1"/>
          </a:solidFill>
          <a:latin typeface="+mn-lt"/>
        </a:defRPr>
      </a:lvl7pPr>
      <a:lvl8pPr marL="2333625" indent="-207963" algn="l" rtl="0" fontAlgn="base">
        <a:spcBef>
          <a:spcPct val="20000"/>
        </a:spcBef>
        <a:spcAft>
          <a:spcPct val="0"/>
        </a:spcAft>
        <a:buClr>
          <a:schemeClr val="accent1"/>
        </a:buClr>
        <a:buFont typeface="Wingdings" pitchFamily="2" charset="2"/>
        <a:buChar char="§"/>
        <a:defRPr>
          <a:solidFill>
            <a:schemeClr val="tx1"/>
          </a:solidFill>
          <a:latin typeface="+mn-lt"/>
        </a:defRPr>
      </a:lvl8pPr>
      <a:lvl9pPr marL="2790825" indent="-207963" algn="l" rtl="0" fontAlgn="base">
        <a:spcBef>
          <a:spcPct val="20000"/>
        </a:spcBef>
        <a:spcAft>
          <a:spcPct val="0"/>
        </a:spcAft>
        <a:buClr>
          <a:schemeClr val="accent1"/>
        </a:buClr>
        <a:buFont typeface="Wingdings" pitchFamily="2" charset="2"/>
        <a:buChar char="§"/>
        <a:defRPr>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1.jpe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emf"/><Relationship Id="rId17" Type="http://schemas.openxmlformats.org/officeDocument/2006/relationships/image" Target="../media/image20.jpeg"/><Relationship Id="rId2" Type="http://schemas.openxmlformats.org/officeDocument/2006/relationships/notesSlide" Target="../notesSlides/notesSlide2.xml"/><Relationship Id="rId16"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image" Target="../media/image9.jpeg"/><Relationship Id="rId11" Type="http://schemas.openxmlformats.org/officeDocument/2006/relationships/image" Target="../media/image14.emf"/><Relationship Id="rId5" Type="http://schemas.openxmlformats.org/officeDocument/2006/relationships/image" Target="../media/image8.png"/><Relationship Id="rId15" Type="http://schemas.openxmlformats.org/officeDocument/2006/relationships/image" Target="../media/image18.emf"/><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jpeg"/><Relationship Id="rId14" Type="http://schemas.openxmlformats.org/officeDocument/2006/relationships/image" Target="../media/image17.emf"/></Relationships>
</file>

<file path=ppt/slides/_rels/slide4.xml.rels><?xml version="1.0" encoding="UTF-8" standalone="yes"?>
<Relationships xmlns="http://schemas.openxmlformats.org/package/2006/relationships"><Relationship Id="rId3" Type="http://schemas.openxmlformats.org/officeDocument/2006/relationships/image" Target="../media/image21.jpeg"/><Relationship Id="rId7" Type="http://schemas.openxmlformats.org/officeDocument/2006/relationships/image" Target="../media/image2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jpeg"/><Relationship Id="rId4" Type="http://schemas.openxmlformats.org/officeDocument/2006/relationships/image" Target="../media/image2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jpeg"/><Relationship Id="rId4" Type="http://schemas.openxmlformats.org/officeDocument/2006/relationships/image" Target="../media/image27.png"/></Relationships>
</file>

<file path=ppt/slides/_rels/slide7.xml.rels><?xml version="1.0" encoding="UTF-8" standalone="yes"?>
<Relationships xmlns="http://schemas.openxmlformats.org/package/2006/relationships"><Relationship Id="rId8" Type="http://schemas.openxmlformats.org/officeDocument/2006/relationships/image" Target="../media/image11.jpe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emf"/><Relationship Id="rId17" Type="http://schemas.openxmlformats.org/officeDocument/2006/relationships/image" Target="../media/image20.jpeg"/><Relationship Id="rId2" Type="http://schemas.openxmlformats.org/officeDocument/2006/relationships/notesSlide" Target="../notesSlides/notesSlide6.xml"/><Relationship Id="rId16" Type="http://schemas.openxmlformats.org/officeDocument/2006/relationships/image" Target="../media/image19.jpeg"/><Relationship Id="rId1" Type="http://schemas.openxmlformats.org/officeDocument/2006/relationships/slideLayout" Target="../slideLayouts/slideLayout2.xml"/><Relationship Id="rId6" Type="http://schemas.openxmlformats.org/officeDocument/2006/relationships/image" Target="../media/image9.jpeg"/><Relationship Id="rId11" Type="http://schemas.openxmlformats.org/officeDocument/2006/relationships/image" Target="../media/image14.emf"/><Relationship Id="rId5" Type="http://schemas.openxmlformats.org/officeDocument/2006/relationships/image" Target="../media/image8.png"/><Relationship Id="rId15" Type="http://schemas.openxmlformats.org/officeDocument/2006/relationships/image" Target="../media/image18.emf"/><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jpeg"/><Relationship Id="rId14" Type="http://schemas.openxmlformats.org/officeDocument/2006/relationships/image" Target="../media/image17.emf"/></Relationships>
</file>

<file path=ppt/slides/_rels/slide8.xml.rels><?xml version="1.0" encoding="UTF-8" standalone="yes"?>
<Relationships xmlns="http://schemas.openxmlformats.org/package/2006/relationships"><Relationship Id="rId8" Type="http://schemas.openxmlformats.org/officeDocument/2006/relationships/image" Target="../media/image18.emf"/><Relationship Id="rId3" Type="http://schemas.openxmlformats.org/officeDocument/2006/relationships/image" Target="../media/image6.png"/><Relationship Id="rId7" Type="http://schemas.openxmlformats.org/officeDocument/2006/relationships/image" Target="../media/image17.e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9.jpeg"/><Relationship Id="rId11" Type="http://schemas.openxmlformats.org/officeDocument/2006/relationships/image" Target="../media/image30.png"/><Relationship Id="rId5" Type="http://schemas.openxmlformats.org/officeDocument/2006/relationships/image" Target="../media/image8.png"/><Relationship Id="rId10" Type="http://schemas.openxmlformats.org/officeDocument/2006/relationships/image" Target="../media/image15.emf"/><Relationship Id="rId4" Type="http://schemas.openxmlformats.org/officeDocument/2006/relationships/image" Target="../media/image7.png"/><Relationship Id="rId9" Type="http://schemas.openxmlformats.org/officeDocument/2006/relationships/image" Target="../media/image1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サブタイトル 2"/>
          <p:cNvSpPr>
            <a:spLocks noGrp="1"/>
          </p:cNvSpPr>
          <p:nvPr>
            <p:ph type="subTitle" sz="quarter" idx="1"/>
          </p:nvPr>
        </p:nvSpPr>
        <p:spPr>
          <a:xfrm>
            <a:off x="594220" y="1969486"/>
            <a:ext cx="7920000" cy="1800000"/>
          </a:xfrm>
        </p:spPr>
        <p:txBody>
          <a:bodyPr/>
          <a:lstStyle/>
          <a:p>
            <a:pPr algn="ctr"/>
            <a:r>
              <a:rPr lang="en-US" altLang="ja-JP" sz="3600" dirty="0" smtClean="0">
                <a:latin typeface="Arial Black" panose="020B0A04020102020204" pitchFamily="34" charset="0"/>
              </a:rPr>
              <a:t>Dual Stream and Multi Display</a:t>
            </a:r>
            <a:endParaRPr lang="de-DE" altLang="ja-JP" sz="2400" dirty="0">
              <a:latin typeface="Arial Black" panose="020B0A04020102020204" pitchFamily="34" charset="0"/>
            </a:endParaRPr>
          </a:p>
        </p:txBody>
      </p:sp>
      <p:pic>
        <p:nvPicPr>
          <p:cNvPr id="12" name="Picture 4" descr="KX_VC1600黒"/>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71654" y="4713546"/>
            <a:ext cx="2308566" cy="637197"/>
          </a:xfrm>
          <a:prstGeom prst="rect">
            <a:avLst/>
          </a:prstGeom>
          <a:noFill/>
          <a:extLst>
            <a:ext uri="{909E8E84-426E-40DD-AFC4-6F175D3DCCD1}">
              <a14:hiddenFill xmlns:a14="http://schemas.microsoft.com/office/drawing/2010/main">
                <a:solidFill>
                  <a:srgbClr val="FFFFFF"/>
                </a:solidFill>
              </a14:hiddenFill>
            </a:ext>
          </a:extLst>
        </p:spPr>
      </p:pic>
      <p:sp>
        <p:nvSpPr>
          <p:cNvPr id="13" name="Text Box 37"/>
          <p:cNvSpPr txBox="1">
            <a:spLocks noChangeArrowheads="1"/>
          </p:cNvSpPr>
          <p:nvPr/>
        </p:nvSpPr>
        <p:spPr bwMode="auto">
          <a:xfrm>
            <a:off x="328230" y="226635"/>
            <a:ext cx="6426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1200" dirty="0" smtClean="0">
                <a:latin typeface="Arial" panose="020B0604020202020204" pitchFamily="34" charset="0"/>
                <a:ea typeface="HGS創英角ｺﾞｼｯｸUB" panose="020B0900000000000000" pitchFamily="50" charset="-128"/>
                <a:cs typeface="Arial" panose="020B0604020202020204" pitchFamily="34" charset="0"/>
              </a:rPr>
              <a:t>1. This document can be disclosed to Panasonic Sales Partners</a:t>
            </a:r>
            <a:r>
              <a:rPr lang="ja-JP" altLang="en-US" sz="1200" dirty="0" smtClean="0">
                <a:latin typeface="Arial" panose="020B0604020202020204" pitchFamily="34" charset="0"/>
                <a:ea typeface="HGS創英角ｺﾞｼｯｸUB" panose="020B0900000000000000" pitchFamily="50" charset="-128"/>
                <a:cs typeface="Arial" panose="020B0604020202020204" pitchFamily="34" charset="0"/>
              </a:rPr>
              <a:t> </a:t>
            </a:r>
            <a:r>
              <a:rPr lang="ja-JP" altLang="en-US" sz="1200" dirty="0">
                <a:latin typeface="Arial" panose="020B0604020202020204" pitchFamily="34" charset="0"/>
                <a:ea typeface="HGS創英角ｺﾞｼｯｸUB" panose="020B0900000000000000" pitchFamily="50" charset="-128"/>
                <a:cs typeface="Arial" panose="020B0604020202020204" pitchFamily="34" charset="0"/>
              </a:rPr>
              <a:t/>
            </a:r>
            <a:br>
              <a:rPr lang="ja-JP" altLang="en-US" sz="1200" dirty="0">
                <a:latin typeface="Arial" panose="020B0604020202020204" pitchFamily="34" charset="0"/>
                <a:ea typeface="HGS創英角ｺﾞｼｯｸUB" panose="020B0900000000000000" pitchFamily="50" charset="-128"/>
                <a:cs typeface="Arial" panose="020B0604020202020204" pitchFamily="34" charset="0"/>
              </a:rPr>
            </a:br>
            <a:r>
              <a:rPr lang="en-US" altLang="ja-JP" sz="1200" dirty="0" smtClean="0">
                <a:latin typeface="Arial" panose="020B0604020202020204" pitchFamily="34" charset="0"/>
                <a:ea typeface="HGS創英角ｺﾞｼｯｸUB" panose="020B0900000000000000" pitchFamily="50" charset="-128"/>
                <a:cs typeface="Arial" panose="020B0604020202020204" pitchFamily="34" charset="0"/>
              </a:rPr>
              <a:t>2. The specs might be changed without notice since it’s still under development.</a:t>
            </a:r>
            <a:endParaRPr lang="ja-JP" altLang="en-US" sz="1200" dirty="0">
              <a:latin typeface="Arial" panose="020B0604020202020204" pitchFamily="34" charset="0"/>
              <a:ea typeface="HGS創英角ｺﾞｼｯｸUB" panose="020B0900000000000000" pitchFamily="50" charset="-128"/>
              <a:cs typeface="Arial" panose="020B0604020202020204" pitchFamily="34" charset="0"/>
            </a:endParaRPr>
          </a:p>
        </p:txBody>
      </p:sp>
      <p:sp>
        <p:nvSpPr>
          <p:cNvPr id="14" name="テキスト ボックス 1"/>
          <p:cNvSpPr txBox="1">
            <a:spLocks noChangeArrowheads="1"/>
          </p:cNvSpPr>
          <p:nvPr/>
        </p:nvSpPr>
        <p:spPr bwMode="auto">
          <a:xfrm>
            <a:off x="430585" y="6084638"/>
            <a:ext cx="6008461"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kumimoji="1" lang="en-US" altLang="ja-JP" sz="2000" b="1" dirty="0" smtClean="0">
                <a:solidFill>
                  <a:srgbClr val="0000CC"/>
                </a:solidFill>
                <a:latin typeface="Arial" panose="020B0604020202020204" pitchFamily="34" charset="0"/>
                <a:ea typeface="HGS創英角ｺﾞｼｯｸUB" panose="020B0900000000000000" pitchFamily="50" charset="-128"/>
                <a:cs typeface="Arial" panose="020B0604020202020204" pitchFamily="34" charset="0"/>
              </a:rPr>
              <a:t>Panasonic System Networks Co., Ltd.</a:t>
            </a:r>
          </a:p>
          <a:p>
            <a:r>
              <a:rPr kumimoji="1" lang="en-US" altLang="ja-JP" sz="1400" dirty="0" smtClean="0">
                <a:latin typeface="Arial" panose="020B0604020202020204" pitchFamily="34" charset="0"/>
                <a:ea typeface="HGS創英角ｺﾞｼｯｸUB" panose="020B0900000000000000" pitchFamily="50" charset="-128"/>
                <a:cs typeface="Arial" panose="020B0604020202020204" pitchFamily="34" charset="0"/>
              </a:rPr>
              <a:t>Security System Business Division</a:t>
            </a:r>
            <a:endParaRPr kumimoji="1" lang="ja-JP" altLang="en-US" sz="1400" dirty="0">
              <a:latin typeface="Arial" panose="020B0604020202020204" pitchFamily="34" charset="0"/>
              <a:ea typeface="HGS創英角ｺﾞｼｯｸUB" panose="020B0900000000000000" pitchFamily="50" charset="-128"/>
              <a:cs typeface="Arial" panose="020B0604020202020204" pitchFamily="34" charset="0"/>
            </a:endParaRPr>
          </a:p>
        </p:txBody>
      </p:sp>
      <p:sp>
        <p:nvSpPr>
          <p:cNvPr id="6" name="Text Box 13"/>
          <p:cNvSpPr txBox="1">
            <a:spLocks noChangeArrowheads="1"/>
          </p:cNvSpPr>
          <p:nvPr/>
        </p:nvSpPr>
        <p:spPr bwMode="auto">
          <a:xfrm>
            <a:off x="6017846" y="188641"/>
            <a:ext cx="2993216" cy="523220"/>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50000"/>
              </a:spcBef>
              <a:buFontTx/>
              <a:buNone/>
            </a:pPr>
            <a:r>
              <a:rPr lang="en-US" altLang="ja-JP" sz="1400" b="1" dirty="0" smtClean="0">
                <a:solidFill>
                  <a:srgbClr val="FF0000"/>
                </a:solidFill>
                <a:ea typeface="HGP創英角ｺﾞｼｯｸUB" pitchFamily="50" charset="-128"/>
              </a:rPr>
              <a:t>For Panasonic Sales Company and Business Partner only</a:t>
            </a:r>
            <a:endParaRPr lang="ja-JP" altLang="en-US" sz="1400" b="1" dirty="0">
              <a:solidFill>
                <a:srgbClr val="FF0000"/>
              </a:solidFill>
              <a:ea typeface="HGP創英角ｺﾞｼｯｸUB" pitchFamily="50" charset="-128"/>
            </a:endParaRPr>
          </a:p>
        </p:txBody>
      </p:sp>
      <p:sp>
        <p:nvSpPr>
          <p:cNvPr id="7" name="Rectangle 3"/>
          <p:cNvSpPr txBox="1">
            <a:spLocks noChangeArrowheads="1"/>
          </p:cNvSpPr>
          <p:nvPr/>
        </p:nvSpPr>
        <p:spPr bwMode="auto">
          <a:xfrm>
            <a:off x="7547797" y="3216809"/>
            <a:ext cx="1573909"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Clr>
                <a:schemeClr val="accent1"/>
              </a:buClr>
              <a:buFont typeface="Wingdings" pitchFamily="2" charset="2"/>
              <a:buNone/>
              <a:defRPr sz="2200"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381000" indent="-188913" algn="l" rtl="0" eaLnBrk="0" fontAlgn="base" hangingPunct="0">
              <a:spcBef>
                <a:spcPct val="20000"/>
              </a:spcBef>
              <a:spcAft>
                <a:spcPct val="0"/>
              </a:spcAft>
              <a:buClr>
                <a:schemeClr val="accent1"/>
              </a:buClr>
              <a:buChar char="-"/>
              <a:defRPr b="1">
                <a:solidFill>
                  <a:schemeClr val="tx1"/>
                </a:solidFill>
                <a:latin typeface="Arial" panose="020B0604020202020204" pitchFamily="34" charset="0"/>
                <a:ea typeface="Meiryo UI" panose="020B0604030504040204" pitchFamily="50" charset="-128"/>
                <a:cs typeface="Arial" panose="020B0604020202020204" pitchFamily="34" charset="0"/>
              </a:defRPr>
            </a:lvl2pPr>
            <a:lvl3pPr marL="561975" indent="-179388" algn="l" rtl="0" eaLnBrk="0" fontAlgn="base" hangingPunct="0">
              <a:spcBef>
                <a:spcPct val="20000"/>
              </a:spcBef>
              <a:spcAft>
                <a:spcPct val="0"/>
              </a:spcAft>
              <a:buClr>
                <a:schemeClr val="accent1"/>
              </a:buClr>
              <a:buChar char="-"/>
              <a:defRPr b="1">
                <a:solidFill>
                  <a:schemeClr val="tx1"/>
                </a:solidFill>
                <a:latin typeface="Arial" panose="020B0604020202020204" pitchFamily="34" charset="0"/>
                <a:ea typeface="Meiryo UI" panose="020B0604030504040204" pitchFamily="50" charset="-128"/>
                <a:cs typeface="Arial" panose="020B0604020202020204" pitchFamily="34" charset="0"/>
              </a:defRPr>
            </a:lvl3pPr>
            <a:lvl4pPr marL="752475" indent="-188913" algn="l" rtl="0" eaLnBrk="0" fontAlgn="base" hangingPunct="0">
              <a:spcBef>
                <a:spcPct val="20000"/>
              </a:spcBef>
              <a:spcAft>
                <a:spcPct val="0"/>
              </a:spcAft>
              <a:buClr>
                <a:schemeClr val="accent1"/>
              </a:buClr>
              <a:buChar char="-"/>
              <a:defRPr b="1">
                <a:solidFill>
                  <a:schemeClr val="tx1"/>
                </a:solidFill>
                <a:latin typeface="Arial" panose="020B0604020202020204" pitchFamily="34" charset="0"/>
                <a:ea typeface="Meiryo UI" panose="020B0604030504040204" pitchFamily="50" charset="-128"/>
                <a:cs typeface="Arial" panose="020B0604020202020204" pitchFamily="34" charset="0"/>
              </a:defRPr>
            </a:lvl4pPr>
            <a:lvl5pPr marL="962025" indent="-207963" algn="l" rtl="0" eaLnBrk="0" fontAlgn="base" hangingPunct="0">
              <a:spcBef>
                <a:spcPct val="20000"/>
              </a:spcBef>
              <a:spcAft>
                <a:spcPct val="0"/>
              </a:spcAft>
              <a:buClr>
                <a:schemeClr val="accent1"/>
              </a:buClr>
              <a:buFont typeface="Wingdings" pitchFamily="2" charset="2"/>
              <a:buChar char="§"/>
              <a:defRPr b="1">
                <a:solidFill>
                  <a:schemeClr val="tx1"/>
                </a:solidFill>
                <a:latin typeface="Arial" panose="020B0604020202020204" pitchFamily="34" charset="0"/>
                <a:ea typeface="Meiryo UI" panose="020B0604030504040204" pitchFamily="50" charset="-128"/>
                <a:cs typeface="Arial" panose="020B0604020202020204" pitchFamily="34" charset="0"/>
              </a:defRPr>
            </a:lvl5pPr>
            <a:lvl6pPr marL="1419225" indent="-207963" algn="l" rtl="0" fontAlgn="base">
              <a:spcBef>
                <a:spcPct val="20000"/>
              </a:spcBef>
              <a:spcAft>
                <a:spcPct val="0"/>
              </a:spcAft>
              <a:buClr>
                <a:schemeClr val="accent1"/>
              </a:buClr>
              <a:buFont typeface="Wingdings" pitchFamily="2" charset="2"/>
              <a:buChar char="§"/>
              <a:defRPr>
                <a:solidFill>
                  <a:schemeClr val="tx1"/>
                </a:solidFill>
                <a:latin typeface="+mn-lt"/>
              </a:defRPr>
            </a:lvl6pPr>
            <a:lvl7pPr marL="1876425" indent="-207963" algn="l" rtl="0" fontAlgn="base">
              <a:spcBef>
                <a:spcPct val="20000"/>
              </a:spcBef>
              <a:spcAft>
                <a:spcPct val="0"/>
              </a:spcAft>
              <a:buClr>
                <a:schemeClr val="accent1"/>
              </a:buClr>
              <a:buFont typeface="Wingdings" pitchFamily="2" charset="2"/>
              <a:buChar char="§"/>
              <a:defRPr>
                <a:solidFill>
                  <a:schemeClr val="tx1"/>
                </a:solidFill>
                <a:latin typeface="+mn-lt"/>
              </a:defRPr>
            </a:lvl7pPr>
            <a:lvl8pPr marL="2333625" indent="-207963" algn="l" rtl="0" fontAlgn="base">
              <a:spcBef>
                <a:spcPct val="20000"/>
              </a:spcBef>
              <a:spcAft>
                <a:spcPct val="0"/>
              </a:spcAft>
              <a:buClr>
                <a:schemeClr val="accent1"/>
              </a:buClr>
              <a:buFont typeface="Wingdings" pitchFamily="2" charset="2"/>
              <a:buChar char="§"/>
              <a:defRPr>
                <a:solidFill>
                  <a:schemeClr val="tx1"/>
                </a:solidFill>
                <a:latin typeface="+mn-lt"/>
              </a:defRPr>
            </a:lvl8pPr>
            <a:lvl9pPr marL="2790825" indent="-207963" algn="l" rtl="0" fontAlgn="base">
              <a:spcBef>
                <a:spcPct val="20000"/>
              </a:spcBef>
              <a:spcAft>
                <a:spcPct val="0"/>
              </a:spcAft>
              <a:buClr>
                <a:schemeClr val="accent1"/>
              </a:buClr>
              <a:buFont typeface="Wingdings" pitchFamily="2" charset="2"/>
              <a:buChar char="§"/>
              <a:defRPr>
                <a:solidFill>
                  <a:schemeClr val="tx1"/>
                </a:solidFill>
                <a:latin typeface="+mn-lt"/>
              </a:defRPr>
            </a:lvl9pPr>
          </a:lstStyle>
          <a:p>
            <a:pPr eaLnBrk="1" hangingPunct="1"/>
            <a:r>
              <a:rPr lang="en-US" altLang="ja-JP" sz="2800" kern="0" dirty="0" smtClean="0">
                <a:solidFill>
                  <a:srgbClr val="FF0000"/>
                </a:solidFill>
                <a:latin typeface="Arial" panose="020B0604020202020204" pitchFamily="34" charset="0"/>
                <a:cs typeface="Arial" panose="020B0604020202020204" pitchFamily="34" charset="0"/>
              </a:rPr>
              <a:t>Ver.4.20</a:t>
            </a:r>
            <a:endParaRPr lang="de-DE" altLang="ja-JP" sz="2800" kern="0"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5631879"/>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8"/>
          <p:cNvSpPr>
            <a:spLocks noGrp="1" noChangeArrowheads="1"/>
          </p:cNvSpPr>
          <p:nvPr>
            <p:ph type="title"/>
          </p:nvPr>
        </p:nvSpPr>
        <p:spPr>
          <a:xfrm>
            <a:off x="371836" y="26999"/>
            <a:ext cx="8423783" cy="600075"/>
          </a:xfrm>
        </p:spPr>
        <p:txBody>
          <a:bodyPr/>
          <a:lstStyle/>
          <a:p>
            <a:pPr algn="ctr" eaLnBrk="1" hangingPunct="1"/>
            <a:r>
              <a:rPr lang="en-US" altLang="ja-JP" sz="2800" dirty="0" smtClean="0">
                <a:latin typeface="Arial Black" panose="020B0A04020102020204" pitchFamily="34" charset="0"/>
              </a:rPr>
              <a:t>History of Revision</a:t>
            </a:r>
            <a:endParaRPr lang="de-DE" altLang="ja-JP" sz="2800" dirty="0" smtClean="0">
              <a:latin typeface="Arial Black" panose="020B0A04020102020204" pitchFamily="34" charset="0"/>
            </a:endParaRPr>
          </a:p>
        </p:txBody>
      </p:sp>
      <p:graphicFrame>
        <p:nvGraphicFramePr>
          <p:cNvPr id="4" name="表 3"/>
          <p:cNvGraphicFramePr>
            <a:graphicFrameLocks noGrp="1"/>
          </p:cNvGraphicFramePr>
          <p:nvPr>
            <p:extLst>
              <p:ext uri="{D42A27DB-BD31-4B8C-83A1-F6EECF244321}">
                <p14:modId xmlns:p14="http://schemas.microsoft.com/office/powerpoint/2010/main" val="3657864189"/>
              </p:ext>
            </p:extLst>
          </p:nvPr>
        </p:nvGraphicFramePr>
        <p:xfrm>
          <a:off x="398585" y="1556792"/>
          <a:ext cx="8409352" cy="1786832"/>
        </p:xfrm>
        <a:graphic>
          <a:graphicData uri="http://schemas.openxmlformats.org/drawingml/2006/table">
            <a:tbl>
              <a:tblPr firstRow="1" bandRow="1"/>
              <a:tblGrid>
                <a:gridCol w="1156677"/>
                <a:gridCol w="4212492"/>
                <a:gridCol w="1122180"/>
                <a:gridCol w="1918003"/>
              </a:tblGrid>
              <a:tr h="288032">
                <a:tc>
                  <a:txBody>
                    <a:bodyPr/>
                    <a:lstStyle/>
                    <a:p>
                      <a:pPr algn="ctr"/>
                      <a:r>
                        <a:rPr kumimoji="1" lang="en-US" altLang="ja-JP" sz="1000" b="1" dirty="0" smtClean="0">
                          <a:solidFill>
                            <a:schemeClr val="bg1"/>
                          </a:solidFill>
                          <a:latin typeface="Arial" panose="020B0604020202020204" pitchFamily="34" charset="0"/>
                          <a:ea typeface="Meiryo UI" panose="020B0604030504040204" pitchFamily="50" charset="-128"/>
                          <a:cs typeface="Arial" panose="020B0604020202020204" pitchFamily="34" charset="0"/>
                        </a:rPr>
                        <a:t>Doc.</a:t>
                      </a:r>
                      <a:r>
                        <a:rPr kumimoji="1" lang="en-US" altLang="ja-JP" sz="1000" b="1" baseline="0" dirty="0" smtClean="0">
                          <a:solidFill>
                            <a:schemeClr val="bg1"/>
                          </a:solidFill>
                          <a:latin typeface="Arial" panose="020B0604020202020204" pitchFamily="34" charset="0"/>
                          <a:ea typeface="Meiryo UI" panose="020B0604030504040204" pitchFamily="50" charset="-128"/>
                          <a:cs typeface="Arial" panose="020B0604020202020204" pitchFamily="34" charset="0"/>
                        </a:rPr>
                        <a:t> Ver.</a:t>
                      </a:r>
                      <a:endParaRPr kumimoji="1" lang="ja-JP" altLang="en-US" sz="1000" b="1" dirty="0">
                        <a:solidFill>
                          <a:schemeClr val="bg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kumimoji="1" lang="en-US" altLang="ja-JP" sz="1000" b="1" dirty="0" smtClean="0">
                          <a:solidFill>
                            <a:schemeClr val="bg1"/>
                          </a:solidFill>
                          <a:latin typeface="Arial" panose="020B0604020202020204" pitchFamily="34" charset="0"/>
                          <a:ea typeface="Meiryo UI" panose="020B0604030504040204" pitchFamily="50" charset="-128"/>
                          <a:cs typeface="Arial" panose="020B0604020202020204" pitchFamily="34" charset="0"/>
                        </a:rPr>
                        <a:t>Contents</a:t>
                      </a:r>
                      <a:endParaRPr kumimoji="1" lang="ja-JP" altLang="en-US" sz="1000" b="1" dirty="0">
                        <a:solidFill>
                          <a:schemeClr val="bg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kumimoji="1" lang="en-US" altLang="ja-JP" sz="1000" b="1" dirty="0" smtClean="0">
                          <a:solidFill>
                            <a:schemeClr val="bg1"/>
                          </a:solidFill>
                          <a:latin typeface="Arial" panose="020B0604020202020204" pitchFamily="34" charset="0"/>
                          <a:ea typeface="Meiryo UI" panose="020B0604030504040204" pitchFamily="50" charset="-128"/>
                          <a:cs typeface="Arial" panose="020B0604020202020204" pitchFamily="34" charset="0"/>
                        </a:rPr>
                        <a:t>Date of Issue</a:t>
                      </a:r>
                      <a:endParaRPr kumimoji="1" lang="ja-JP" altLang="en-US" sz="1000" b="1" dirty="0">
                        <a:solidFill>
                          <a:schemeClr val="bg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kumimoji="1" lang="en-US" altLang="ja-JP" sz="1000" b="1" dirty="0" smtClean="0">
                          <a:solidFill>
                            <a:schemeClr val="bg1"/>
                          </a:solidFill>
                          <a:latin typeface="Arial" panose="020B0604020202020204" pitchFamily="34" charset="0"/>
                          <a:ea typeface="Meiryo UI" panose="020B0604030504040204" pitchFamily="50" charset="-128"/>
                          <a:cs typeface="Arial" panose="020B0604020202020204" pitchFamily="34" charset="0"/>
                        </a:rPr>
                        <a:t>Remarks</a:t>
                      </a:r>
                      <a:endParaRPr kumimoji="1" lang="ja-JP" altLang="en-US" sz="1000" b="1" dirty="0">
                        <a:solidFill>
                          <a:schemeClr val="bg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r h="146573">
                <a:tc>
                  <a:txBody>
                    <a:bodyPr/>
                    <a:lstStyle>
                      <a:lvl1pPr marL="0" algn="l" defTabSz="914400" rtl="0" eaLnBrk="1" latinLnBrk="0" hangingPunct="1">
                        <a:defRPr kumimoji="1" sz="1800" kern="1200">
                          <a:solidFill>
                            <a:schemeClr val="dk1"/>
                          </a:solidFill>
                          <a:latin typeface="Calibri"/>
                          <a:ea typeface=""/>
                          <a:cs typeface=""/>
                        </a:defRPr>
                      </a:lvl1pPr>
                      <a:lvl2pPr marL="457200" algn="l" defTabSz="914400" rtl="0" eaLnBrk="1" latinLnBrk="0" hangingPunct="1">
                        <a:defRPr kumimoji="1" sz="1800" kern="1200">
                          <a:solidFill>
                            <a:schemeClr val="dk1"/>
                          </a:solidFill>
                          <a:latin typeface="Calibri"/>
                          <a:ea typeface=""/>
                          <a:cs typeface=""/>
                        </a:defRPr>
                      </a:lvl2pPr>
                      <a:lvl3pPr marL="914400" algn="l" defTabSz="914400" rtl="0" eaLnBrk="1" latinLnBrk="0" hangingPunct="1">
                        <a:defRPr kumimoji="1" sz="1800" kern="1200">
                          <a:solidFill>
                            <a:schemeClr val="dk1"/>
                          </a:solidFill>
                          <a:latin typeface="Calibri"/>
                          <a:ea typeface=""/>
                          <a:cs typeface=""/>
                        </a:defRPr>
                      </a:lvl3pPr>
                      <a:lvl4pPr marL="1371600" algn="l" defTabSz="914400" rtl="0" eaLnBrk="1" latinLnBrk="0" hangingPunct="1">
                        <a:defRPr kumimoji="1" sz="1800" kern="1200">
                          <a:solidFill>
                            <a:schemeClr val="dk1"/>
                          </a:solidFill>
                          <a:latin typeface="Calibri"/>
                          <a:ea typeface=""/>
                          <a:cs typeface=""/>
                        </a:defRPr>
                      </a:lvl4pPr>
                      <a:lvl5pPr marL="1828800" algn="l" defTabSz="914400" rtl="0" eaLnBrk="1" latinLnBrk="0" hangingPunct="1">
                        <a:defRPr kumimoji="1" sz="1800" kern="1200">
                          <a:solidFill>
                            <a:schemeClr val="dk1"/>
                          </a:solidFill>
                          <a:latin typeface="Calibri"/>
                          <a:ea typeface=""/>
                          <a:cs typeface=""/>
                        </a:defRPr>
                      </a:lvl5pPr>
                      <a:lvl6pPr marL="2286000" algn="l" defTabSz="914400" rtl="0" eaLnBrk="1" latinLnBrk="0" hangingPunct="1">
                        <a:defRPr kumimoji="1" sz="1800" kern="1200">
                          <a:solidFill>
                            <a:schemeClr val="dk1"/>
                          </a:solidFill>
                          <a:latin typeface="Calibri"/>
                          <a:ea typeface=""/>
                          <a:cs typeface=""/>
                        </a:defRPr>
                      </a:lvl6pPr>
                      <a:lvl7pPr marL="2743200" algn="l" defTabSz="914400" rtl="0" eaLnBrk="1" latinLnBrk="0" hangingPunct="1">
                        <a:defRPr kumimoji="1" sz="1800" kern="1200">
                          <a:solidFill>
                            <a:schemeClr val="dk1"/>
                          </a:solidFill>
                          <a:latin typeface="Calibri"/>
                          <a:ea typeface=""/>
                          <a:cs typeface=""/>
                        </a:defRPr>
                      </a:lvl7pPr>
                      <a:lvl8pPr marL="3200400" algn="l" defTabSz="914400" rtl="0" eaLnBrk="1" latinLnBrk="0" hangingPunct="1">
                        <a:defRPr kumimoji="1" sz="1800" kern="1200">
                          <a:solidFill>
                            <a:schemeClr val="dk1"/>
                          </a:solidFill>
                          <a:latin typeface="Calibri"/>
                          <a:ea typeface=""/>
                          <a:cs typeface=""/>
                        </a:defRPr>
                      </a:lvl8pPr>
                      <a:lvl9pPr marL="3657600" algn="l" defTabSz="914400" rtl="0" eaLnBrk="1" latinLnBrk="0" hangingPunct="1">
                        <a:defRPr kumimoji="1" sz="1800" kern="1200">
                          <a:solidFill>
                            <a:schemeClr val="dk1"/>
                          </a:solidFill>
                          <a:latin typeface="Calibri"/>
                          <a:ea typeface=""/>
                          <a:cs typeface=""/>
                        </a:defRPr>
                      </a:lvl9pPr>
                    </a:lstStyle>
                    <a:p>
                      <a:pPr algn="ctr"/>
                      <a:r>
                        <a:rPr kumimoji="1" lang="en-US" altLang="ja-JP" sz="1000" b="1" dirty="0" smtClean="0">
                          <a:solidFill>
                            <a:schemeClr val="tx1"/>
                          </a:solidFill>
                          <a:latin typeface="Arial" panose="020B0604020202020204" pitchFamily="34" charset="0"/>
                          <a:ea typeface="Meiryo UI" panose="020B0604030504040204" pitchFamily="50" charset="-128"/>
                          <a:cs typeface="Arial" panose="020B0604020202020204" pitchFamily="34" charset="0"/>
                        </a:rPr>
                        <a:t>Ver.</a:t>
                      </a:r>
                      <a:r>
                        <a:rPr kumimoji="1" lang="en-US" altLang="ja-JP" sz="1000" b="1" baseline="0" dirty="0" smtClean="0">
                          <a:solidFill>
                            <a:schemeClr val="tx1"/>
                          </a:solidFill>
                          <a:latin typeface="Arial" panose="020B0604020202020204" pitchFamily="34" charset="0"/>
                          <a:ea typeface="Meiryo UI" panose="020B0604030504040204" pitchFamily="50" charset="-128"/>
                          <a:cs typeface="Arial" panose="020B0604020202020204" pitchFamily="34" charset="0"/>
                        </a:rPr>
                        <a:t> 4.00/4.10</a:t>
                      </a: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l"/>
                      <a:r>
                        <a:rPr kumimoji="1" lang="en-US" altLang="ja-JP" sz="1000" b="1" dirty="0" smtClean="0">
                          <a:solidFill>
                            <a:schemeClr val="tx1"/>
                          </a:solidFill>
                          <a:latin typeface="Arial" panose="020B0604020202020204" pitchFamily="34" charset="0"/>
                          <a:ea typeface="Meiryo UI" panose="020B0604030504040204" pitchFamily="50" charset="-128"/>
                          <a:cs typeface="Arial" panose="020B0604020202020204" pitchFamily="34" charset="0"/>
                        </a:rPr>
                        <a:t>Issue of First</a:t>
                      </a:r>
                      <a:r>
                        <a:rPr kumimoji="1" lang="en-US" altLang="ja-JP" sz="1000" b="1" baseline="0" dirty="0" smtClean="0">
                          <a:solidFill>
                            <a:schemeClr val="tx1"/>
                          </a:solidFill>
                          <a:latin typeface="Arial" panose="020B0604020202020204" pitchFamily="34" charset="0"/>
                          <a:ea typeface="Meiryo UI" panose="020B0604030504040204" pitchFamily="50" charset="-128"/>
                          <a:cs typeface="Arial" panose="020B0604020202020204" pitchFamily="34" charset="0"/>
                        </a:rPr>
                        <a:t> Edition</a:t>
                      </a: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kumimoji="1" lang="en-US" altLang="ja-JP" sz="1000" b="1" dirty="0" smtClean="0">
                          <a:solidFill>
                            <a:schemeClr val="tx1"/>
                          </a:solidFill>
                          <a:latin typeface="Arial" panose="020B0604020202020204" pitchFamily="34" charset="0"/>
                          <a:ea typeface="Meiryo UI" panose="020B0604030504040204" pitchFamily="50" charset="-128"/>
                          <a:cs typeface="Arial" panose="020B0604020202020204" pitchFamily="34" charset="0"/>
                        </a:rPr>
                        <a:t>Nov. 2014</a:t>
                      </a: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146573">
                <a:tc>
                  <a:txBody>
                    <a:bodyPr/>
                    <a:lstStyle/>
                    <a:p>
                      <a:pPr algn="ctr"/>
                      <a:r>
                        <a:rPr kumimoji="1" lang="en-US" altLang="ja-JP" sz="1000" b="1" dirty="0" smtClean="0">
                          <a:solidFill>
                            <a:schemeClr val="tx1"/>
                          </a:solidFill>
                          <a:latin typeface="Arial" panose="020B0604020202020204" pitchFamily="34" charset="0"/>
                          <a:ea typeface="Meiryo UI" panose="020B0604030504040204" pitchFamily="50" charset="-128"/>
                          <a:cs typeface="Arial" panose="020B0604020202020204" pitchFamily="34" charset="0"/>
                        </a:rPr>
                        <a:t>Ver.</a:t>
                      </a:r>
                      <a:r>
                        <a:rPr kumimoji="1" lang="ja-JP" altLang="en-US" sz="1000" b="1" dirty="0" smtClean="0">
                          <a:solidFill>
                            <a:schemeClr val="tx1"/>
                          </a:solidFill>
                          <a:latin typeface="Arial" panose="020B0604020202020204" pitchFamily="34" charset="0"/>
                          <a:ea typeface="Meiryo UI" panose="020B0604030504040204" pitchFamily="50" charset="-128"/>
                          <a:cs typeface="Arial" panose="020B0604020202020204" pitchFamily="34" charset="0"/>
                        </a:rPr>
                        <a:t> </a:t>
                      </a:r>
                      <a:r>
                        <a:rPr kumimoji="1" lang="en-US" altLang="ja-JP" sz="1000" b="1" dirty="0" smtClean="0">
                          <a:solidFill>
                            <a:schemeClr val="tx1"/>
                          </a:solidFill>
                          <a:latin typeface="Arial" panose="020B0604020202020204" pitchFamily="34" charset="0"/>
                          <a:ea typeface="Meiryo UI" panose="020B0604030504040204" pitchFamily="50" charset="-128"/>
                          <a:cs typeface="Arial" panose="020B0604020202020204" pitchFamily="34" charset="0"/>
                        </a:rPr>
                        <a:t>4.20</a:t>
                      </a: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r>
                        <a:rPr kumimoji="1" lang="en-US" altLang="ja-JP" sz="1000" b="1" dirty="0" smtClean="0">
                          <a:solidFill>
                            <a:schemeClr val="tx1"/>
                          </a:solidFill>
                          <a:latin typeface="Arial" panose="020B0604020202020204" pitchFamily="34" charset="0"/>
                          <a:ea typeface="Meiryo UI" panose="020B0604030504040204" pitchFamily="50" charset="-128"/>
                          <a:cs typeface="Arial" panose="020B0604020202020204" pitchFamily="34" charset="0"/>
                        </a:rPr>
                        <a:t>Add</a:t>
                      </a:r>
                      <a:r>
                        <a:rPr kumimoji="1" lang="en-US" altLang="ja-JP" sz="1000" b="1" baseline="0" dirty="0" smtClean="0">
                          <a:solidFill>
                            <a:schemeClr val="tx1"/>
                          </a:solidFill>
                          <a:latin typeface="Arial" panose="020B0604020202020204" pitchFamily="34" charset="0"/>
                          <a:ea typeface="Meiryo UI" panose="020B0604030504040204" pitchFamily="50" charset="-128"/>
                          <a:cs typeface="Arial" panose="020B0604020202020204" pitchFamily="34" charset="0"/>
                        </a:rPr>
                        <a:t> Selection for Content Sharing Method</a:t>
                      </a:r>
                    </a:p>
                    <a:p>
                      <a:pPr algn="l"/>
                      <a:r>
                        <a:rPr kumimoji="1" lang="en-US" altLang="ja-JP" sz="1000" b="0" baseline="0" dirty="0" smtClean="0">
                          <a:solidFill>
                            <a:schemeClr val="tx1"/>
                          </a:solidFill>
                          <a:latin typeface="Arial" panose="020B0604020202020204" pitchFamily="34" charset="0"/>
                          <a:ea typeface="Meiryo UI" panose="020B0604030504040204" pitchFamily="50" charset="-128"/>
                          <a:cs typeface="Arial" panose="020B0604020202020204" pitchFamily="34" charset="0"/>
                        </a:rPr>
                        <a:t>Data sharing method can be selected while communication</a:t>
                      </a:r>
                      <a:endParaRPr kumimoji="1" lang="en-US" altLang="ja-JP" sz="900" b="0" baseline="0" dirty="0" smtClean="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000" b="1" dirty="0" smtClean="0">
                          <a:solidFill>
                            <a:schemeClr val="tx1"/>
                          </a:solidFill>
                          <a:latin typeface="Arial" panose="020B0604020202020204" pitchFamily="34" charset="0"/>
                          <a:ea typeface="Meiryo UI" panose="020B0604030504040204" pitchFamily="50" charset="-128"/>
                          <a:cs typeface="Arial" panose="020B0604020202020204" pitchFamily="34" charset="0"/>
                        </a:rPr>
                        <a:t>Aug. 2015</a:t>
                      </a: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000" b="1" dirty="0" smtClean="0">
                          <a:solidFill>
                            <a:schemeClr val="tx1"/>
                          </a:solidFill>
                          <a:latin typeface="Arial" panose="020B0604020202020204" pitchFamily="34" charset="0"/>
                          <a:ea typeface="Meiryo UI" panose="020B0604030504040204" pitchFamily="50" charset="-128"/>
                          <a:cs typeface="Arial" panose="020B0604020202020204" pitchFamily="34" charset="0"/>
                        </a:rPr>
                        <a:t>Page 05</a:t>
                      </a: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112200">
                <a:tc>
                  <a:txBody>
                    <a:bodyPr/>
                    <a:lstStyle/>
                    <a:p>
                      <a:pPr algn="ct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71450" indent="-171450" algn="l">
                        <a:buFont typeface="Wingdings" panose="05000000000000000000" pitchFamily="2" charset="2"/>
                        <a:buChar char="l"/>
                      </a:pP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0">
                <a:tc>
                  <a:txBody>
                    <a:bodyPr/>
                    <a:lstStyle/>
                    <a:p>
                      <a:pPr algn="ct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1122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1000" b="1" dirty="0">
                        <a:solidFill>
                          <a:schemeClr val="tx1"/>
                        </a:solidFill>
                        <a:latin typeface="Arial" panose="020B0604020202020204" pitchFamily="34" charset="0"/>
                        <a:ea typeface="Meiryo UI" panose="020B0604030504040204" pitchFamily="50" charset="-128"/>
                        <a:cs typeface="Arial" panose="020B0604020202020204" pitchFamily="34" charset="0"/>
                      </a:endParaRPr>
                    </a:p>
                  </a:txBody>
                  <a:tcPr marL="33231" marR="33231"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bl>
          </a:graphicData>
        </a:graphic>
      </p:graphicFrame>
      <p:sp>
        <p:nvSpPr>
          <p:cNvPr id="5" name="フッター プレースホルダー 3"/>
          <p:cNvSpPr txBox="1">
            <a:spLocks/>
          </p:cNvSpPr>
          <p:nvPr/>
        </p:nvSpPr>
        <p:spPr>
          <a:xfrm>
            <a:off x="8061203" y="6605691"/>
            <a:ext cx="1066800" cy="247650"/>
          </a:xfrm>
          <a:prstGeom prst="rect">
            <a:avLst/>
          </a:prstGeom>
          <a:noFill/>
        </p:spPr>
        <p:txBody>
          <a:bodyPr/>
          <a:lstStyle>
            <a:defPPr>
              <a:defRPr lang="de-DE"/>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algn="r"/>
            <a:r>
              <a:rPr lang="de-DE" altLang="ja-JP" sz="800" dirty="0" smtClean="0">
                <a:solidFill>
                  <a:schemeClr val="bg1"/>
                </a:solidFill>
                <a:latin typeface="Arial" panose="020B0604020202020204" pitchFamily="34" charset="0"/>
                <a:ea typeface="Meiryo UI" panose="020B0604030504040204" pitchFamily="50" charset="-128"/>
                <a:cs typeface="Arial" panose="020B0604020202020204" pitchFamily="34" charset="0"/>
              </a:rPr>
              <a:t>Page </a:t>
            </a:r>
            <a:fld id="{11D062A2-B506-4044-A2EC-4FDCB15F0732}" type="slidenum">
              <a:rPr lang="de-DE" altLang="ja-JP" sz="800" b="1" smtClean="0">
                <a:solidFill>
                  <a:schemeClr val="bg1"/>
                </a:solidFill>
                <a:latin typeface="Arial" panose="020B0604020202020204" pitchFamily="34" charset="0"/>
                <a:ea typeface="Meiryo UI" panose="020B0604030504040204" pitchFamily="50" charset="-128"/>
                <a:cs typeface="Arial" panose="020B0604020202020204" pitchFamily="34" charset="0"/>
              </a:rPr>
              <a:pPr algn="r"/>
              <a:t>1</a:t>
            </a:fld>
            <a:endParaRPr lang="de-DE" altLang="ja-JP" sz="800" b="1" dirty="0" smtClean="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820389853"/>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フッター プレースホルダー 3"/>
          <p:cNvSpPr txBox="1">
            <a:spLocks/>
          </p:cNvSpPr>
          <p:nvPr/>
        </p:nvSpPr>
        <p:spPr>
          <a:xfrm>
            <a:off x="8061203" y="6605691"/>
            <a:ext cx="1066800" cy="247650"/>
          </a:xfrm>
          <a:prstGeom prst="rect">
            <a:avLst/>
          </a:prstGeom>
          <a:noFill/>
        </p:spPr>
        <p:txBody>
          <a:bodyPr/>
          <a:lstStyle>
            <a:defPPr>
              <a:defRPr lang="de-DE"/>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algn="r"/>
            <a:r>
              <a:rPr lang="de-DE" altLang="ja-JP" sz="800" dirty="0" smtClean="0">
                <a:solidFill>
                  <a:schemeClr val="bg1"/>
                </a:solidFill>
                <a:latin typeface="Arial" panose="020B0604020202020204" pitchFamily="34" charset="0"/>
                <a:ea typeface="Meiryo UI" panose="020B0604030504040204" pitchFamily="50" charset="-128"/>
                <a:cs typeface="Arial" panose="020B0604020202020204" pitchFamily="34" charset="0"/>
              </a:rPr>
              <a:t>Page </a:t>
            </a:r>
            <a:fld id="{11D062A2-B506-4044-A2EC-4FDCB15F0732}" type="slidenum">
              <a:rPr lang="de-DE" altLang="ja-JP" sz="800" b="1" smtClean="0">
                <a:solidFill>
                  <a:schemeClr val="bg1"/>
                </a:solidFill>
                <a:latin typeface="Arial" panose="020B0604020202020204" pitchFamily="34" charset="0"/>
                <a:ea typeface="Meiryo UI" panose="020B0604030504040204" pitchFamily="50" charset="-128"/>
                <a:cs typeface="Arial" panose="020B0604020202020204" pitchFamily="34" charset="0"/>
              </a:rPr>
              <a:pPr algn="r"/>
              <a:t>2</a:t>
            </a:fld>
            <a:endParaRPr lang="de-DE" altLang="ja-JP" sz="800" b="1" dirty="0" smtClean="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sp>
        <p:nvSpPr>
          <p:cNvPr id="27" name="Rectangle 8"/>
          <p:cNvSpPr txBox="1">
            <a:spLocks noChangeArrowheads="1"/>
          </p:cNvSpPr>
          <p:nvPr/>
        </p:nvSpPr>
        <p:spPr bwMode="auto">
          <a:xfrm>
            <a:off x="1" y="43150"/>
            <a:ext cx="9143999"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0" tIns="45720" rIns="0" bIns="45720" numCol="1" anchor="ctr" anchorCtr="0" compatLnSpc="1">
            <a:prstTxWarp prst="textNoShape">
              <a:avLst/>
            </a:prstTxWarp>
          </a:bodyPr>
          <a:lstStyle>
            <a:lvl1pPr algn="ctr" rtl="0" eaLnBrk="0" fontAlgn="base" hangingPunct="0">
              <a:spcBef>
                <a:spcPct val="0"/>
              </a:spcBef>
              <a:spcAft>
                <a:spcPct val="0"/>
              </a:spcAft>
              <a:defRPr sz="3600" b="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defRPr>
            </a:lvl1pPr>
            <a:lvl2pPr algn="l" rtl="0" eaLnBrk="0" fontAlgn="base" hangingPunct="0">
              <a:spcBef>
                <a:spcPct val="0"/>
              </a:spcBef>
              <a:spcAft>
                <a:spcPct val="0"/>
              </a:spcAft>
              <a:defRPr sz="2200" b="1">
                <a:solidFill>
                  <a:schemeClr val="tx1"/>
                </a:solidFill>
                <a:latin typeface="Arial" charset="0"/>
              </a:defRPr>
            </a:lvl2pPr>
            <a:lvl3pPr algn="l" rtl="0" eaLnBrk="0" fontAlgn="base" hangingPunct="0">
              <a:spcBef>
                <a:spcPct val="0"/>
              </a:spcBef>
              <a:spcAft>
                <a:spcPct val="0"/>
              </a:spcAft>
              <a:defRPr sz="2200" b="1">
                <a:solidFill>
                  <a:schemeClr val="tx1"/>
                </a:solidFill>
                <a:latin typeface="Arial" charset="0"/>
              </a:defRPr>
            </a:lvl3pPr>
            <a:lvl4pPr algn="l" rtl="0" eaLnBrk="0" fontAlgn="base" hangingPunct="0">
              <a:spcBef>
                <a:spcPct val="0"/>
              </a:spcBef>
              <a:spcAft>
                <a:spcPct val="0"/>
              </a:spcAft>
              <a:defRPr sz="2200" b="1">
                <a:solidFill>
                  <a:schemeClr val="tx1"/>
                </a:solidFill>
                <a:latin typeface="Arial" charset="0"/>
              </a:defRPr>
            </a:lvl4pPr>
            <a:lvl5pPr algn="l" rtl="0" eaLnBrk="0" fontAlgn="base" hangingPunct="0">
              <a:spcBef>
                <a:spcPct val="0"/>
              </a:spcBef>
              <a:spcAft>
                <a:spcPct val="0"/>
              </a:spcAft>
              <a:defRPr sz="2200" b="1">
                <a:solidFill>
                  <a:schemeClr val="tx1"/>
                </a:solidFill>
                <a:latin typeface="Arial" charset="0"/>
              </a:defRPr>
            </a:lvl5pPr>
            <a:lvl6pPr marL="457200" algn="l" rtl="0" fontAlgn="base">
              <a:spcBef>
                <a:spcPct val="0"/>
              </a:spcBef>
              <a:spcAft>
                <a:spcPct val="0"/>
              </a:spcAft>
              <a:defRPr sz="2200" b="1">
                <a:solidFill>
                  <a:schemeClr val="tx1"/>
                </a:solidFill>
                <a:latin typeface="Arial" charset="0"/>
              </a:defRPr>
            </a:lvl6pPr>
            <a:lvl7pPr marL="914400" algn="l" rtl="0" fontAlgn="base">
              <a:spcBef>
                <a:spcPct val="0"/>
              </a:spcBef>
              <a:spcAft>
                <a:spcPct val="0"/>
              </a:spcAft>
              <a:defRPr sz="2200" b="1">
                <a:solidFill>
                  <a:schemeClr val="tx1"/>
                </a:solidFill>
                <a:latin typeface="Arial" charset="0"/>
              </a:defRPr>
            </a:lvl7pPr>
            <a:lvl8pPr marL="1371600" algn="l" rtl="0" fontAlgn="base">
              <a:spcBef>
                <a:spcPct val="0"/>
              </a:spcBef>
              <a:spcAft>
                <a:spcPct val="0"/>
              </a:spcAft>
              <a:defRPr sz="2200" b="1">
                <a:solidFill>
                  <a:schemeClr val="tx1"/>
                </a:solidFill>
                <a:latin typeface="Arial" charset="0"/>
              </a:defRPr>
            </a:lvl8pPr>
            <a:lvl9pPr marL="1828800" algn="l" rtl="0" fontAlgn="base">
              <a:spcBef>
                <a:spcPct val="0"/>
              </a:spcBef>
              <a:spcAft>
                <a:spcPct val="0"/>
              </a:spcAft>
              <a:defRPr sz="2200" b="1">
                <a:solidFill>
                  <a:schemeClr val="tx1"/>
                </a:solidFill>
                <a:latin typeface="Arial" charset="0"/>
              </a:defRPr>
            </a:lvl9pPr>
          </a:lstStyle>
          <a:p>
            <a:pPr eaLnBrk="1" hangingPunct="1"/>
            <a:r>
              <a:rPr lang="en-US" altLang="ja-JP" sz="2800" kern="0" dirty="0" smtClean="0">
                <a:latin typeface="Arial Black" panose="020B0A04020102020204" pitchFamily="34" charset="0"/>
              </a:rPr>
              <a:t>Dual Stream and Multi Display</a:t>
            </a:r>
            <a:endParaRPr lang="de-DE" altLang="ja-JP" sz="2800" kern="0" dirty="0" smtClean="0">
              <a:latin typeface="Arial Black" panose="020B0A04020102020204" pitchFamily="34" charset="0"/>
            </a:endParaRPr>
          </a:p>
        </p:txBody>
      </p:sp>
      <p:grpSp>
        <p:nvGrpSpPr>
          <p:cNvPr id="20" name="グループ化 19"/>
          <p:cNvGrpSpPr/>
          <p:nvPr/>
        </p:nvGrpSpPr>
        <p:grpSpPr>
          <a:xfrm>
            <a:off x="7412516" y="3242053"/>
            <a:ext cx="874789" cy="708259"/>
            <a:chOff x="4675186" y="3265487"/>
            <a:chExt cx="990600" cy="790574"/>
          </a:xfrm>
        </p:grpSpPr>
        <p:pic>
          <p:nvPicPr>
            <p:cNvPr id="25" name="Picture 5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186" y="3265487"/>
              <a:ext cx="990600" cy="790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 name="Group 59"/>
            <p:cNvGrpSpPr>
              <a:grpSpLocks/>
            </p:cNvGrpSpPr>
            <p:nvPr/>
          </p:nvGrpSpPr>
          <p:grpSpPr bwMode="auto">
            <a:xfrm>
              <a:off x="4713287" y="3371848"/>
              <a:ext cx="909637" cy="561974"/>
              <a:chOff x="2969" y="2124"/>
              <a:chExt cx="573" cy="354"/>
            </a:xfrm>
          </p:grpSpPr>
          <p:sp>
            <p:nvSpPr>
              <p:cNvPr id="32" name="Rectangle 57"/>
              <p:cNvSpPr>
                <a:spLocks noChangeArrowheads="1"/>
              </p:cNvSpPr>
              <p:nvPr/>
            </p:nvSpPr>
            <p:spPr bwMode="auto">
              <a:xfrm>
                <a:off x="2969" y="2124"/>
                <a:ext cx="573" cy="3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dirty="0">
                  <a:latin typeface="Arial" panose="020B0604020202020204" pitchFamily="34" charset="0"/>
                  <a:cs typeface="Arial" panose="020B0604020202020204" pitchFamily="34" charset="0"/>
                </a:endParaRPr>
              </a:p>
            </p:txBody>
          </p:sp>
          <p:sp>
            <p:nvSpPr>
              <p:cNvPr id="33" name="Rectangle 58"/>
              <p:cNvSpPr>
                <a:spLocks noChangeArrowheads="1"/>
              </p:cNvSpPr>
              <p:nvPr/>
            </p:nvSpPr>
            <p:spPr bwMode="auto">
              <a:xfrm>
                <a:off x="2969" y="2124"/>
                <a:ext cx="573" cy="354"/>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dirty="0">
                  <a:latin typeface="Arial" panose="020B0604020202020204" pitchFamily="34" charset="0"/>
                  <a:cs typeface="Arial" panose="020B0604020202020204" pitchFamily="34" charset="0"/>
                </a:endParaRPr>
              </a:p>
            </p:txBody>
          </p:sp>
        </p:grpSp>
        <p:pic>
          <p:nvPicPr>
            <p:cNvPr id="31" name="Picture 6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3288" y="3375026"/>
              <a:ext cx="911225" cy="5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6" name="正方形/長方形 35"/>
          <p:cNvSpPr/>
          <p:nvPr/>
        </p:nvSpPr>
        <p:spPr>
          <a:xfrm>
            <a:off x="2632982" y="5670910"/>
            <a:ext cx="4412845" cy="600164"/>
          </a:xfrm>
          <a:prstGeom prst="rect">
            <a:avLst/>
          </a:prstGeom>
          <a:ln>
            <a:solidFill>
              <a:schemeClr val="accent1"/>
            </a:solidFill>
          </a:ln>
        </p:spPr>
        <p:txBody>
          <a:bodyPr wrap="square">
            <a:spAutoFit/>
          </a:bodyPr>
          <a:lstStyle/>
          <a:p>
            <a:pPr marL="171450" indent="-171450">
              <a:buFont typeface="Wingdings" panose="05000000000000000000" pitchFamily="2" charset="2"/>
              <a:buChar char="n"/>
            </a:pPr>
            <a:r>
              <a:rPr lang="en-US" altLang="ja-JP" sz="1100" b="1" u="sng" dirty="0" smtClean="0">
                <a:latin typeface="Arial" panose="020B0604020202020204" pitchFamily="34" charset="0"/>
                <a:ea typeface="Meiryo UI" panose="020B0604030504040204" pitchFamily="50" charset="-128"/>
                <a:cs typeface="Arial" panose="020B0604020202020204" pitchFamily="34" charset="0"/>
              </a:rPr>
              <a:t>Ratio of Allocated Rate for Camera Image and PC Contents</a:t>
            </a:r>
          </a:p>
          <a:p>
            <a:pPr marL="171450" indent="-171450">
              <a:buFont typeface="Wingdings" panose="05000000000000000000" pitchFamily="2" charset="2"/>
              <a:buChar char="l"/>
            </a:pPr>
            <a:r>
              <a:rPr lang="en-US" altLang="ja-JP" sz="1050" dirty="0" smtClean="0">
                <a:latin typeface="Arial" panose="020B0604020202020204" pitchFamily="34" charset="0"/>
                <a:ea typeface="Meiryo UI" panose="020B0604030504040204" pitchFamily="50" charset="-128"/>
                <a:cs typeface="Arial" panose="020B0604020202020204" pitchFamily="34" charset="0"/>
              </a:rPr>
              <a:t>Possible to set from </a:t>
            </a:r>
            <a:r>
              <a:rPr lang="en-US" altLang="ja-JP" sz="1050" b="1" dirty="0" smtClean="0">
                <a:solidFill>
                  <a:srgbClr val="0000CC"/>
                </a:solidFill>
                <a:latin typeface="Arial" panose="020B0604020202020204" pitchFamily="34" charset="0"/>
                <a:ea typeface="Meiryo UI" panose="020B0604030504040204" pitchFamily="50" charset="-128"/>
                <a:cs typeface="Arial" panose="020B0604020202020204" pitchFamily="34" charset="0"/>
              </a:rPr>
              <a:t>GUI</a:t>
            </a:r>
          </a:p>
          <a:p>
            <a:pPr marL="171450" indent="-171450">
              <a:buFont typeface="Wingdings" panose="05000000000000000000" pitchFamily="2" charset="2"/>
              <a:buChar char="l"/>
            </a:pPr>
            <a:r>
              <a:rPr lang="en-US" altLang="ja-JP" sz="1050" b="1" dirty="0" smtClean="0">
                <a:latin typeface="Arial" panose="020B0604020202020204" pitchFamily="34" charset="0"/>
                <a:ea typeface="Meiryo UI" panose="020B0604030504040204" pitchFamily="50" charset="-128"/>
                <a:cs typeface="Arial" panose="020B0604020202020204" pitchFamily="34" charset="0"/>
              </a:rPr>
              <a:t>Setting Ratio </a:t>
            </a:r>
            <a:r>
              <a:rPr lang="en-US" altLang="ja-JP" sz="1050" dirty="0" smtClean="0">
                <a:latin typeface="Arial" panose="020B0604020202020204" pitchFamily="34" charset="0"/>
                <a:ea typeface="Meiryo UI" panose="020B0604030504040204" pitchFamily="50" charset="-128"/>
                <a:cs typeface="Arial" panose="020B0604020202020204" pitchFamily="34" charset="0"/>
              </a:rPr>
              <a:t>(Camera : Contents) = 5:5 / 3:7 / 7:3 </a:t>
            </a:r>
            <a:r>
              <a:rPr lang="en-US" altLang="ja-JP" sz="1050" b="1" dirty="0" smtClean="0">
                <a:solidFill>
                  <a:srgbClr val="0000CC"/>
                </a:solidFill>
                <a:latin typeface="Arial" panose="020B0604020202020204" pitchFamily="34" charset="0"/>
                <a:ea typeface="Meiryo UI" panose="020B0604030504040204" pitchFamily="50" charset="-128"/>
                <a:cs typeface="Arial" panose="020B0604020202020204" pitchFamily="34" charset="0"/>
              </a:rPr>
              <a:t>*Default: 5:5</a:t>
            </a:r>
            <a:endParaRPr lang="ja-JP" altLang="en-US" sz="1050" b="1" dirty="0">
              <a:solidFill>
                <a:srgbClr val="0000CC"/>
              </a:solidFill>
              <a:latin typeface="Arial" panose="020B0604020202020204" pitchFamily="34" charset="0"/>
              <a:ea typeface="Meiryo UI" panose="020B0604030504040204" pitchFamily="50" charset="-128"/>
              <a:cs typeface="Arial" panose="020B0604020202020204" pitchFamily="34" charset="0"/>
            </a:endParaRPr>
          </a:p>
        </p:txBody>
      </p:sp>
      <p:grpSp>
        <p:nvGrpSpPr>
          <p:cNvPr id="37" name="グループ化 36"/>
          <p:cNvGrpSpPr/>
          <p:nvPr/>
        </p:nvGrpSpPr>
        <p:grpSpPr>
          <a:xfrm>
            <a:off x="6823635" y="3592209"/>
            <a:ext cx="874789" cy="709682"/>
            <a:chOff x="6344184" y="3447278"/>
            <a:chExt cx="874789" cy="709682"/>
          </a:xfrm>
        </p:grpSpPr>
        <p:pic>
          <p:nvPicPr>
            <p:cNvPr id="38"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4184" y="3447278"/>
              <a:ext cx="874789" cy="709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 name="Rectangle 19"/>
            <p:cNvSpPr>
              <a:spLocks noChangeArrowheads="1"/>
            </p:cNvSpPr>
            <p:nvPr/>
          </p:nvSpPr>
          <p:spPr bwMode="auto">
            <a:xfrm>
              <a:off x="6382035" y="3545410"/>
              <a:ext cx="803292" cy="5020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dirty="0">
                <a:latin typeface="Arial" panose="020B0604020202020204" pitchFamily="34" charset="0"/>
                <a:cs typeface="Arial" panose="020B0604020202020204" pitchFamily="34" charset="0"/>
              </a:endParaRPr>
            </a:p>
          </p:txBody>
        </p:sp>
        <p:sp>
          <p:nvSpPr>
            <p:cNvPr id="40" name="Rectangle 20"/>
            <p:cNvSpPr>
              <a:spLocks noChangeArrowheads="1"/>
            </p:cNvSpPr>
            <p:nvPr/>
          </p:nvSpPr>
          <p:spPr bwMode="auto">
            <a:xfrm>
              <a:off x="6382035" y="3545410"/>
              <a:ext cx="803292" cy="502040"/>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dirty="0">
                <a:latin typeface="Arial" panose="020B0604020202020204" pitchFamily="34" charset="0"/>
                <a:cs typeface="Arial" panose="020B0604020202020204" pitchFamily="34" charset="0"/>
              </a:endParaRPr>
            </a:p>
          </p:txBody>
        </p:sp>
        <p:pic>
          <p:nvPicPr>
            <p:cNvPr id="41"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82035" y="3545411"/>
              <a:ext cx="803292" cy="502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42" name="Picture 4" descr="KX_VC1600黒"/>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05446" y="4697371"/>
            <a:ext cx="1174677" cy="324228"/>
          </a:xfrm>
          <a:prstGeom prst="rect">
            <a:avLst/>
          </a:prstGeom>
          <a:noFill/>
          <a:extLst>
            <a:ext uri="{909E8E84-426E-40DD-AFC4-6F175D3DCCD1}">
              <a14:hiddenFill xmlns:a14="http://schemas.microsoft.com/office/drawing/2010/main">
                <a:solidFill>
                  <a:srgbClr val="FFFFFF"/>
                </a:solidFill>
              </a14:hiddenFill>
            </a:ext>
          </a:extLst>
        </p:spPr>
      </p:pic>
      <p:cxnSp>
        <p:nvCxnSpPr>
          <p:cNvPr id="43" name="直線矢印コネクタ 42"/>
          <p:cNvCxnSpPr>
            <a:stCxn id="42" idx="0"/>
            <a:endCxn id="52" idx="2"/>
          </p:cNvCxnSpPr>
          <p:nvPr/>
        </p:nvCxnSpPr>
        <p:spPr bwMode="auto">
          <a:xfrm flipH="1" flipV="1">
            <a:off x="1899650" y="3962368"/>
            <a:ext cx="793135" cy="735003"/>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a:stCxn id="49" idx="0"/>
            <a:endCxn id="42" idx="1"/>
          </p:cNvCxnSpPr>
          <p:nvPr/>
        </p:nvCxnSpPr>
        <p:spPr bwMode="auto">
          <a:xfrm flipV="1">
            <a:off x="1193714" y="4859485"/>
            <a:ext cx="911732" cy="768668"/>
          </a:xfrm>
          <a:prstGeom prst="straightConnector1">
            <a:avLst/>
          </a:prstGeom>
          <a:solidFill>
            <a:schemeClr val="accent1"/>
          </a:solidFill>
          <a:ln w="28575" cap="flat" cmpd="sng" algn="ctr">
            <a:solidFill>
              <a:srgbClr val="CC99FF"/>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テキスト ボックス 44"/>
          <p:cNvSpPr txBox="1"/>
          <p:nvPr/>
        </p:nvSpPr>
        <p:spPr>
          <a:xfrm>
            <a:off x="2142937" y="5056410"/>
            <a:ext cx="1020933" cy="230832"/>
          </a:xfrm>
          <a:prstGeom prst="rect">
            <a:avLst/>
          </a:prstGeom>
          <a:noFill/>
        </p:spPr>
        <p:txBody>
          <a:bodyPr wrap="square" rtlCol="0">
            <a:spAutoFit/>
          </a:bodyPr>
          <a:lstStyle/>
          <a:p>
            <a:pPr algn="ctr"/>
            <a:r>
              <a:rPr kumimoji="1" lang="en-US" altLang="ja-JP" sz="900" b="1" dirty="0" smtClean="0">
                <a:latin typeface="Arial" panose="020B0604020202020204" pitchFamily="34" charset="0"/>
                <a:ea typeface="Meiryo UI" panose="020B0604030504040204" pitchFamily="50" charset="-128"/>
                <a:cs typeface="Arial" panose="020B0604020202020204" pitchFamily="34" charset="0"/>
              </a:rPr>
              <a:t>VC1600J</a:t>
            </a:r>
            <a:endParaRPr kumimoji="1"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46" name="Text Box 4"/>
          <p:cNvSpPr txBox="1">
            <a:spLocks noChangeArrowheads="1"/>
          </p:cNvSpPr>
          <p:nvPr/>
        </p:nvSpPr>
        <p:spPr bwMode="auto">
          <a:xfrm>
            <a:off x="521080" y="6052288"/>
            <a:ext cx="1398268" cy="369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PC In</a:t>
            </a:r>
          </a:p>
          <a:p>
            <a:pPr algn="ctr" eaLnBrk="1" hangingPunct="1"/>
            <a:r>
              <a:rPr lang="ja-JP" altLang="en-US" sz="900" b="1" dirty="0" smtClean="0">
                <a:latin typeface="Arial" panose="020B0604020202020204" pitchFamily="34" charset="0"/>
                <a:ea typeface="Meiryo UI" panose="020B0604030504040204" pitchFamily="50" charset="-128"/>
                <a:cs typeface="Arial" panose="020B0604020202020204" pitchFamily="34" charset="0"/>
              </a:rPr>
              <a:t>（</a:t>
            </a:r>
            <a:r>
              <a:rPr lang="en-US" altLang="ja-JP" sz="900" b="1" dirty="0" smtClean="0">
                <a:latin typeface="Arial" panose="020B0604020202020204" pitchFamily="34" charset="0"/>
                <a:ea typeface="Meiryo UI" panose="020B0604030504040204" pitchFamily="50" charset="-128"/>
                <a:cs typeface="Arial" panose="020B0604020202020204" pitchFamily="34" charset="0"/>
              </a:rPr>
              <a:t>RGB/HDMI</a:t>
            </a:r>
            <a:r>
              <a:rPr lang="ja-JP" altLang="en-US" sz="900" b="1" dirty="0" smtClean="0">
                <a:latin typeface="Arial" panose="020B0604020202020204" pitchFamily="34" charset="0"/>
                <a:ea typeface="Meiryo UI" panose="020B0604030504040204" pitchFamily="50" charset="-128"/>
                <a:cs typeface="Arial" panose="020B0604020202020204" pitchFamily="34" charset="0"/>
              </a:rPr>
              <a:t>）</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grpSp>
        <p:nvGrpSpPr>
          <p:cNvPr id="47" name="グループ化 46"/>
          <p:cNvGrpSpPr/>
          <p:nvPr/>
        </p:nvGrpSpPr>
        <p:grpSpPr>
          <a:xfrm>
            <a:off x="811765" y="5558936"/>
            <a:ext cx="784482" cy="535884"/>
            <a:chOff x="2702997" y="2243555"/>
            <a:chExt cx="887928" cy="661397"/>
          </a:xfrm>
        </p:grpSpPr>
        <p:pic>
          <p:nvPicPr>
            <p:cNvPr id="48" name="Picture 113"/>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02997" y="2243555"/>
              <a:ext cx="887928" cy="661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870198" y="2328984"/>
              <a:ext cx="530227" cy="2973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50" name="Picture 82" descr="VD130_STD"/>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l="5731" r="5730" b="1907"/>
          <a:stretch>
            <a:fillRect/>
          </a:stretch>
        </p:blipFill>
        <p:spPr bwMode="auto">
          <a:xfrm>
            <a:off x="1251023" y="4089798"/>
            <a:ext cx="316675" cy="34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 name="グループ化 50"/>
          <p:cNvGrpSpPr/>
          <p:nvPr/>
        </p:nvGrpSpPr>
        <p:grpSpPr>
          <a:xfrm>
            <a:off x="1462255" y="3252686"/>
            <a:ext cx="874789" cy="709682"/>
            <a:chOff x="6344184" y="3447278"/>
            <a:chExt cx="874789" cy="709682"/>
          </a:xfrm>
        </p:grpSpPr>
        <p:pic>
          <p:nvPicPr>
            <p:cNvPr id="52"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4184" y="3447278"/>
              <a:ext cx="874789" cy="709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 name="Rectangle 19"/>
            <p:cNvSpPr>
              <a:spLocks noChangeArrowheads="1"/>
            </p:cNvSpPr>
            <p:nvPr/>
          </p:nvSpPr>
          <p:spPr bwMode="auto">
            <a:xfrm>
              <a:off x="6382035" y="3545410"/>
              <a:ext cx="803292" cy="5020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dirty="0">
                <a:latin typeface="Arial" panose="020B0604020202020204" pitchFamily="34" charset="0"/>
                <a:cs typeface="Arial" panose="020B0604020202020204" pitchFamily="34" charset="0"/>
              </a:endParaRPr>
            </a:p>
          </p:txBody>
        </p:sp>
        <p:sp>
          <p:nvSpPr>
            <p:cNvPr id="54" name="Rectangle 20"/>
            <p:cNvSpPr>
              <a:spLocks noChangeArrowheads="1"/>
            </p:cNvSpPr>
            <p:nvPr/>
          </p:nvSpPr>
          <p:spPr bwMode="auto">
            <a:xfrm>
              <a:off x="6382035" y="3545410"/>
              <a:ext cx="803292" cy="502040"/>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dirty="0">
                <a:latin typeface="Arial" panose="020B0604020202020204" pitchFamily="34" charset="0"/>
                <a:cs typeface="Arial" panose="020B0604020202020204" pitchFamily="34" charset="0"/>
              </a:endParaRPr>
            </a:p>
          </p:txBody>
        </p:sp>
        <p:pic>
          <p:nvPicPr>
            <p:cNvPr id="55"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82035" y="3545411"/>
              <a:ext cx="803292" cy="502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cxnSp>
        <p:nvCxnSpPr>
          <p:cNvPr id="56" name="直線矢印コネクタ 55"/>
          <p:cNvCxnSpPr>
            <a:stCxn id="42" idx="0"/>
            <a:endCxn id="79" idx="2"/>
          </p:cNvCxnSpPr>
          <p:nvPr/>
        </p:nvCxnSpPr>
        <p:spPr bwMode="auto">
          <a:xfrm flipV="1">
            <a:off x="2692785" y="3960986"/>
            <a:ext cx="150303" cy="736385"/>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p:nvPr/>
        </p:nvCxnSpPr>
        <p:spPr bwMode="auto">
          <a:xfrm>
            <a:off x="3538100" y="4976900"/>
            <a:ext cx="2661081" cy="0"/>
          </a:xfrm>
          <a:prstGeom prst="straightConnector1">
            <a:avLst/>
          </a:prstGeom>
          <a:solidFill>
            <a:schemeClr val="accent1"/>
          </a:solidFill>
          <a:ln w="28575" cap="flat" cmpd="sng" algn="ctr">
            <a:solidFill>
              <a:srgbClr val="CC99FF"/>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8" name="Picture 88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59965" y="3842171"/>
            <a:ext cx="425946" cy="630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9" name="直線矢印コネクタ 58"/>
          <p:cNvCxnSpPr>
            <a:stCxn id="50" idx="2"/>
            <a:endCxn id="42" idx="1"/>
          </p:cNvCxnSpPr>
          <p:nvPr/>
        </p:nvCxnSpPr>
        <p:spPr bwMode="auto">
          <a:xfrm>
            <a:off x="1409361" y="4435724"/>
            <a:ext cx="696085" cy="423761"/>
          </a:xfrm>
          <a:prstGeom prst="straightConnector1">
            <a:avLst/>
          </a:prstGeom>
          <a:solidFill>
            <a:schemeClr val="accent1"/>
          </a:solidFill>
          <a:ln w="28575"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矢印コネクタ 59"/>
          <p:cNvCxnSpPr/>
          <p:nvPr/>
        </p:nvCxnSpPr>
        <p:spPr bwMode="auto">
          <a:xfrm>
            <a:off x="3503193" y="4705838"/>
            <a:ext cx="2695988" cy="0"/>
          </a:xfrm>
          <a:prstGeom prst="straightConnector1">
            <a:avLst/>
          </a:prstGeom>
          <a:solidFill>
            <a:schemeClr val="accent1"/>
          </a:solidFill>
          <a:ln w="28575"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テキスト ボックス 61"/>
          <p:cNvSpPr txBox="1">
            <a:spLocks noChangeArrowheads="1"/>
          </p:cNvSpPr>
          <p:nvPr/>
        </p:nvSpPr>
        <p:spPr bwMode="auto">
          <a:xfrm>
            <a:off x="3538100" y="4518441"/>
            <a:ext cx="250143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square" lIns="0" tIns="0" rIns="0" bIns="0"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en-US" altLang="ja-JP" sz="900" b="1" dirty="0" smtClean="0">
                <a:solidFill>
                  <a:srgbClr val="0000FF"/>
                </a:solidFill>
                <a:ea typeface="Meiryo UI" panose="020B0604030504040204" pitchFamily="50" charset="-128"/>
                <a:cs typeface="Arial" panose="020B0604020202020204" pitchFamily="34" charset="0"/>
              </a:rPr>
              <a:t>Main Stream : Main Camera Image</a:t>
            </a:r>
            <a:endParaRPr lang="ja-JP" altLang="en-US" sz="900" b="1" dirty="0">
              <a:solidFill>
                <a:srgbClr val="0000FF"/>
              </a:solidFill>
              <a:ea typeface="Meiryo UI" panose="020B0604030504040204" pitchFamily="50" charset="-128"/>
              <a:cs typeface="Arial" panose="020B0604020202020204" pitchFamily="34" charset="0"/>
            </a:endParaRPr>
          </a:p>
        </p:txBody>
      </p:sp>
      <p:sp>
        <p:nvSpPr>
          <p:cNvPr id="62" name="テキスト ボックス 61"/>
          <p:cNvSpPr txBox="1">
            <a:spLocks noChangeArrowheads="1"/>
          </p:cNvSpPr>
          <p:nvPr/>
        </p:nvSpPr>
        <p:spPr bwMode="auto">
          <a:xfrm>
            <a:off x="3503192" y="4790234"/>
            <a:ext cx="269598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square" lIns="0" tIns="0" rIns="0" bIns="0"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en-US" altLang="ja-JP" sz="900" b="1" dirty="0" smtClean="0">
                <a:solidFill>
                  <a:srgbClr val="C00000"/>
                </a:solidFill>
                <a:ea typeface="Meiryo UI" panose="020B0604030504040204" pitchFamily="50" charset="-128"/>
                <a:cs typeface="Arial" panose="020B0604020202020204" pitchFamily="34" charset="0"/>
              </a:rPr>
              <a:t>Sub-stream : Sub-camera Image or PC Contents</a:t>
            </a:r>
            <a:endParaRPr lang="ja-JP" altLang="en-US" sz="900" b="1" dirty="0">
              <a:solidFill>
                <a:srgbClr val="C00000"/>
              </a:solidFill>
              <a:ea typeface="Meiryo UI" panose="020B0604030504040204" pitchFamily="50" charset="-128"/>
              <a:cs typeface="Arial" panose="020B0604020202020204" pitchFamily="34" charset="0"/>
            </a:endParaRPr>
          </a:p>
        </p:txBody>
      </p:sp>
      <p:cxnSp>
        <p:nvCxnSpPr>
          <p:cNvPr id="63" name="直線矢印コネクタ 62"/>
          <p:cNvCxnSpPr>
            <a:stCxn id="88" idx="3"/>
            <a:endCxn id="42" idx="1"/>
          </p:cNvCxnSpPr>
          <p:nvPr/>
        </p:nvCxnSpPr>
        <p:spPr bwMode="auto">
          <a:xfrm flipV="1">
            <a:off x="1495906" y="4859485"/>
            <a:ext cx="609540" cy="19483"/>
          </a:xfrm>
          <a:prstGeom prst="straightConnector1">
            <a:avLst/>
          </a:prstGeom>
          <a:solidFill>
            <a:schemeClr val="accent1"/>
          </a:solidFill>
          <a:ln w="28575" cap="flat" cmpd="sng" algn="ctr">
            <a:solidFill>
              <a:srgbClr val="CC99FF"/>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64" name="Picture 4" descr="KX_VC1600黒"/>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262715" y="4697371"/>
            <a:ext cx="1174677" cy="324228"/>
          </a:xfrm>
          <a:prstGeom prst="rect">
            <a:avLst/>
          </a:prstGeom>
          <a:noFill/>
          <a:extLst>
            <a:ext uri="{909E8E84-426E-40DD-AFC4-6F175D3DCCD1}">
              <a14:hiddenFill xmlns:a14="http://schemas.microsoft.com/office/drawing/2010/main">
                <a:solidFill>
                  <a:srgbClr val="FFFFFF"/>
                </a:solidFill>
              </a14:hiddenFill>
            </a:ext>
          </a:extLst>
        </p:spPr>
      </p:pic>
      <p:grpSp>
        <p:nvGrpSpPr>
          <p:cNvPr id="65" name="グループ化 64"/>
          <p:cNvGrpSpPr/>
          <p:nvPr/>
        </p:nvGrpSpPr>
        <p:grpSpPr>
          <a:xfrm>
            <a:off x="5865385" y="3576632"/>
            <a:ext cx="874789" cy="709682"/>
            <a:chOff x="6103938" y="3263901"/>
            <a:chExt cx="990600" cy="792163"/>
          </a:xfrm>
        </p:grpSpPr>
        <p:pic>
          <p:nvPicPr>
            <p:cNvPr id="66"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3938" y="3263901"/>
              <a:ext cx="990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7" name="Group 21"/>
            <p:cNvGrpSpPr>
              <a:grpSpLocks/>
            </p:cNvGrpSpPr>
            <p:nvPr/>
          </p:nvGrpSpPr>
          <p:grpSpPr bwMode="auto">
            <a:xfrm>
              <a:off x="6146800" y="3373438"/>
              <a:ext cx="909638" cy="560388"/>
              <a:chOff x="3872" y="2125"/>
              <a:chExt cx="573" cy="353"/>
            </a:xfrm>
          </p:grpSpPr>
          <p:sp>
            <p:nvSpPr>
              <p:cNvPr id="71" name="Rectangle 19"/>
              <p:cNvSpPr>
                <a:spLocks noChangeArrowheads="1"/>
              </p:cNvSpPr>
              <p:nvPr/>
            </p:nvSpPr>
            <p:spPr bwMode="auto">
              <a:xfrm>
                <a:off x="3872" y="2125"/>
                <a:ext cx="573" cy="35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dirty="0">
                  <a:latin typeface="Arial" panose="020B0604020202020204" pitchFamily="34" charset="0"/>
                  <a:cs typeface="Arial" panose="020B0604020202020204" pitchFamily="34" charset="0"/>
                </a:endParaRPr>
              </a:p>
            </p:txBody>
          </p:sp>
          <p:sp>
            <p:nvSpPr>
              <p:cNvPr id="72" name="Rectangle 20"/>
              <p:cNvSpPr>
                <a:spLocks noChangeArrowheads="1"/>
              </p:cNvSpPr>
              <p:nvPr/>
            </p:nvSpPr>
            <p:spPr bwMode="auto">
              <a:xfrm>
                <a:off x="3872" y="2125"/>
                <a:ext cx="573" cy="353"/>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dirty="0">
                  <a:latin typeface="Arial" panose="020B0604020202020204" pitchFamily="34" charset="0"/>
                  <a:cs typeface="Arial" panose="020B0604020202020204" pitchFamily="34" charset="0"/>
                </a:endParaRPr>
              </a:p>
            </p:txBody>
          </p:sp>
        </p:grpSp>
        <p:grpSp>
          <p:nvGrpSpPr>
            <p:cNvPr id="68" name="Group 25"/>
            <p:cNvGrpSpPr>
              <a:grpSpLocks/>
            </p:cNvGrpSpPr>
            <p:nvPr/>
          </p:nvGrpSpPr>
          <p:grpSpPr bwMode="auto">
            <a:xfrm>
              <a:off x="6423025" y="3409951"/>
              <a:ext cx="339725" cy="503238"/>
              <a:chOff x="4046" y="2148"/>
              <a:chExt cx="214" cy="317"/>
            </a:xfrm>
          </p:grpSpPr>
          <p:pic>
            <p:nvPicPr>
              <p:cNvPr id="69" name="Picture 2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046" y="2148"/>
                <a:ext cx="214"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 name="Picture 24"/>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046" y="2148"/>
                <a:ext cx="214"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73" name="直線矢印コネクタ 72"/>
          <p:cNvCxnSpPr>
            <a:stCxn id="64" idx="0"/>
            <a:endCxn id="66" idx="2"/>
          </p:cNvCxnSpPr>
          <p:nvPr/>
        </p:nvCxnSpPr>
        <p:spPr bwMode="auto">
          <a:xfrm flipH="1" flipV="1">
            <a:off x="6302780" y="4286314"/>
            <a:ext cx="547274" cy="411057"/>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直線矢印コネクタ 73"/>
          <p:cNvCxnSpPr>
            <a:endCxn id="38" idx="2"/>
          </p:cNvCxnSpPr>
          <p:nvPr/>
        </p:nvCxnSpPr>
        <p:spPr bwMode="auto">
          <a:xfrm flipV="1">
            <a:off x="6823635" y="4301891"/>
            <a:ext cx="437395" cy="395482"/>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5" name="Picture 82" descr="VD130_STD"/>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l="5731" r="5730" b="1907"/>
          <a:stretch>
            <a:fillRect/>
          </a:stretch>
        </p:blipFill>
        <p:spPr bwMode="auto">
          <a:xfrm>
            <a:off x="8000173" y="3906782"/>
            <a:ext cx="316675" cy="34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6" name="直線矢印コネクタ 75"/>
          <p:cNvCxnSpPr>
            <a:stCxn id="75" idx="2"/>
            <a:endCxn id="64" idx="3"/>
          </p:cNvCxnSpPr>
          <p:nvPr/>
        </p:nvCxnSpPr>
        <p:spPr bwMode="auto">
          <a:xfrm flipH="1">
            <a:off x="7437392" y="4252708"/>
            <a:ext cx="721119" cy="606777"/>
          </a:xfrm>
          <a:prstGeom prst="straightConnector1">
            <a:avLst/>
          </a:prstGeom>
          <a:solidFill>
            <a:schemeClr val="accent1"/>
          </a:solidFill>
          <a:ln w="28575" cap="flat" cmpd="sng" algn="ctr">
            <a:solidFill>
              <a:srgbClr val="92D05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77" name="Picture 88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336358" y="3680297"/>
            <a:ext cx="448881" cy="582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8" name="グループ化 77"/>
          <p:cNvGrpSpPr/>
          <p:nvPr/>
        </p:nvGrpSpPr>
        <p:grpSpPr>
          <a:xfrm>
            <a:off x="2405693" y="3251304"/>
            <a:ext cx="874789" cy="709682"/>
            <a:chOff x="1449388" y="3081338"/>
            <a:chExt cx="990600" cy="792163"/>
          </a:xfrm>
        </p:grpSpPr>
        <p:pic>
          <p:nvPicPr>
            <p:cNvPr id="79" name="Picture 8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9388" y="3081338"/>
              <a:ext cx="990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0" name="Group 85"/>
            <p:cNvGrpSpPr>
              <a:grpSpLocks/>
            </p:cNvGrpSpPr>
            <p:nvPr/>
          </p:nvGrpSpPr>
          <p:grpSpPr bwMode="auto">
            <a:xfrm>
              <a:off x="1492251" y="3189288"/>
              <a:ext cx="909638" cy="561975"/>
              <a:chOff x="940" y="2009"/>
              <a:chExt cx="573" cy="354"/>
            </a:xfrm>
          </p:grpSpPr>
          <p:sp>
            <p:nvSpPr>
              <p:cNvPr id="84" name="Rectangle 83"/>
              <p:cNvSpPr>
                <a:spLocks noChangeArrowheads="1"/>
              </p:cNvSpPr>
              <p:nvPr/>
            </p:nvSpPr>
            <p:spPr bwMode="auto">
              <a:xfrm>
                <a:off x="940" y="2009"/>
                <a:ext cx="573" cy="3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dirty="0">
                  <a:latin typeface="Arial" panose="020B0604020202020204" pitchFamily="34" charset="0"/>
                  <a:cs typeface="Arial" panose="020B0604020202020204" pitchFamily="34" charset="0"/>
                </a:endParaRPr>
              </a:p>
            </p:txBody>
          </p:sp>
          <p:sp>
            <p:nvSpPr>
              <p:cNvPr id="85" name="Rectangle 84"/>
              <p:cNvSpPr>
                <a:spLocks noChangeArrowheads="1"/>
              </p:cNvSpPr>
              <p:nvPr/>
            </p:nvSpPr>
            <p:spPr bwMode="auto">
              <a:xfrm>
                <a:off x="940" y="2009"/>
                <a:ext cx="573" cy="354"/>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dirty="0">
                  <a:latin typeface="Arial" panose="020B0604020202020204" pitchFamily="34" charset="0"/>
                  <a:cs typeface="Arial" panose="020B0604020202020204" pitchFamily="34" charset="0"/>
                </a:endParaRPr>
              </a:p>
            </p:txBody>
          </p:sp>
        </p:grpSp>
        <p:grpSp>
          <p:nvGrpSpPr>
            <p:cNvPr id="81" name="Group 89"/>
            <p:cNvGrpSpPr>
              <a:grpSpLocks/>
            </p:cNvGrpSpPr>
            <p:nvPr/>
          </p:nvGrpSpPr>
          <p:grpSpPr bwMode="auto">
            <a:xfrm>
              <a:off x="1757363" y="3244851"/>
              <a:ext cx="401638" cy="519113"/>
              <a:chOff x="1107" y="2044"/>
              <a:chExt cx="253" cy="327"/>
            </a:xfrm>
          </p:grpSpPr>
          <p:pic>
            <p:nvPicPr>
              <p:cNvPr id="82" name="Picture 87"/>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07" y="2044"/>
                <a:ext cx="25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Picture 88"/>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07" y="2044"/>
                <a:ext cx="25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86" name="グループ化 85"/>
          <p:cNvGrpSpPr/>
          <p:nvPr/>
        </p:nvGrpSpPr>
        <p:grpSpPr>
          <a:xfrm>
            <a:off x="918238" y="4753952"/>
            <a:ext cx="577668" cy="388890"/>
            <a:chOff x="505420" y="5149494"/>
            <a:chExt cx="577668" cy="388890"/>
          </a:xfrm>
        </p:grpSpPr>
        <p:pic>
          <p:nvPicPr>
            <p:cNvPr id="87" name="Picture 61"/>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05420" y="5231978"/>
              <a:ext cx="491123" cy="306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8" name="Picture 32" descr="HDC-TM350[1]"/>
            <p:cNvPicPr>
              <a:picLocks noChangeAspect="1" noChangeArrowheads="1"/>
            </p:cNvPicPr>
            <p:nvPr/>
          </p:nvPicPr>
          <p:blipFill>
            <a:blip r:embed="rId1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7807" y="5149494"/>
              <a:ext cx="345281" cy="250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9" name="Text Box 4"/>
          <p:cNvSpPr txBox="1">
            <a:spLocks noChangeArrowheads="1"/>
          </p:cNvSpPr>
          <p:nvPr/>
        </p:nvSpPr>
        <p:spPr bwMode="auto">
          <a:xfrm>
            <a:off x="592640" y="5146622"/>
            <a:ext cx="1056940"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Sub</a:t>
            </a:r>
            <a:r>
              <a:rPr lang="ja-JP" altLang="en-US" sz="900" b="1" dirty="0" smtClean="0">
                <a:latin typeface="Arial" panose="020B0604020202020204" pitchFamily="34" charset="0"/>
                <a:ea typeface="Meiryo UI" panose="020B0604030504040204" pitchFamily="50" charset="-128"/>
                <a:cs typeface="Arial" panose="020B0604020202020204" pitchFamily="34" charset="0"/>
              </a:rPr>
              <a:t>（</a:t>
            </a:r>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a:t>
            </a:r>
            <a:r>
              <a:rPr lang="ja-JP" altLang="en-US" sz="900" b="1" dirty="0" smtClean="0">
                <a:latin typeface="Arial" panose="020B0604020202020204" pitchFamily="34" charset="0"/>
                <a:ea typeface="Meiryo UI" panose="020B0604030504040204" pitchFamily="50" charset="-128"/>
                <a:cs typeface="Arial" panose="020B0604020202020204" pitchFamily="34" charset="0"/>
              </a:rPr>
              <a:t>）</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90" name="Text Box 4"/>
          <p:cNvSpPr txBox="1">
            <a:spLocks noChangeArrowheads="1"/>
          </p:cNvSpPr>
          <p:nvPr/>
        </p:nvSpPr>
        <p:spPr bwMode="auto">
          <a:xfrm>
            <a:off x="512108" y="4449621"/>
            <a:ext cx="1166904"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a:latin typeface="Arial" panose="020B0604020202020204" pitchFamily="34" charset="0"/>
                <a:ea typeface="Meiryo UI" panose="020B0604030504040204" pitchFamily="50" charset="-128"/>
                <a:cs typeface="Arial" panose="020B0604020202020204" pitchFamily="34" charset="0"/>
              </a:rPr>
              <a:t>Main</a:t>
            </a:r>
            <a:r>
              <a:rPr lang="ja-JP" altLang="en-US" sz="900" b="1" dirty="0" smtClean="0">
                <a:latin typeface="Arial" panose="020B0604020202020204" pitchFamily="34" charset="0"/>
                <a:ea typeface="Meiryo UI" panose="020B0604030504040204" pitchFamily="50" charset="-128"/>
                <a:cs typeface="Arial" panose="020B0604020202020204" pitchFamily="34" charset="0"/>
              </a:rPr>
              <a:t>（</a:t>
            </a:r>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a:t>
            </a:r>
            <a:r>
              <a:rPr lang="ja-JP" altLang="en-US" sz="900" b="1" dirty="0" smtClean="0">
                <a:latin typeface="Arial" panose="020B0604020202020204" pitchFamily="34" charset="0"/>
                <a:ea typeface="Meiryo UI" panose="020B0604030504040204" pitchFamily="50" charset="-128"/>
                <a:cs typeface="Arial" panose="020B0604020202020204" pitchFamily="34" charset="0"/>
              </a:rPr>
              <a:t>）</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cxnSp>
        <p:nvCxnSpPr>
          <p:cNvPr id="91" name="直線矢印コネクタ 90"/>
          <p:cNvCxnSpPr/>
          <p:nvPr/>
        </p:nvCxnSpPr>
        <p:spPr bwMode="auto">
          <a:xfrm flipH="1" flipV="1">
            <a:off x="3501091" y="5185894"/>
            <a:ext cx="2683284" cy="6449"/>
          </a:xfrm>
          <a:prstGeom prst="straightConnector1">
            <a:avLst/>
          </a:prstGeom>
          <a:solidFill>
            <a:schemeClr val="accent1"/>
          </a:solidFill>
          <a:ln w="28575" cap="flat" cmpd="sng" algn="ctr">
            <a:solidFill>
              <a:srgbClr val="92D05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テキスト ボックス 61"/>
          <p:cNvSpPr txBox="1">
            <a:spLocks noChangeArrowheads="1"/>
          </p:cNvSpPr>
          <p:nvPr/>
        </p:nvSpPr>
        <p:spPr bwMode="auto">
          <a:xfrm>
            <a:off x="3538100" y="5241861"/>
            <a:ext cx="250143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square" lIns="0" tIns="0" rIns="0" bIns="0"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en-US" altLang="ja-JP" sz="900" b="1" dirty="0" smtClean="0">
                <a:ea typeface="Meiryo UI" panose="020B0604030504040204" pitchFamily="50" charset="-128"/>
                <a:cs typeface="Arial" panose="020B0604020202020204" pitchFamily="34" charset="0"/>
              </a:rPr>
              <a:t>Main Stream : Main Camera Image</a:t>
            </a:r>
            <a:endParaRPr lang="ja-JP" altLang="en-US" sz="900" b="1" dirty="0">
              <a:ea typeface="Meiryo UI" panose="020B0604030504040204" pitchFamily="50" charset="-128"/>
              <a:cs typeface="Arial" panose="020B0604020202020204" pitchFamily="34" charset="0"/>
            </a:endParaRPr>
          </a:p>
        </p:txBody>
      </p:sp>
      <p:sp>
        <p:nvSpPr>
          <p:cNvPr id="93" name="Text Box 4"/>
          <p:cNvSpPr txBox="1">
            <a:spLocks noChangeArrowheads="1"/>
          </p:cNvSpPr>
          <p:nvPr/>
        </p:nvSpPr>
        <p:spPr bwMode="auto">
          <a:xfrm>
            <a:off x="1898720" y="3956748"/>
            <a:ext cx="897086"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HDMI1</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94" name="Text Box 4"/>
          <p:cNvSpPr txBox="1">
            <a:spLocks noChangeArrowheads="1"/>
          </p:cNvSpPr>
          <p:nvPr/>
        </p:nvSpPr>
        <p:spPr bwMode="auto">
          <a:xfrm>
            <a:off x="2724247" y="3956748"/>
            <a:ext cx="844570"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HDMI2</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95" name="Text Box 4"/>
          <p:cNvSpPr txBox="1">
            <a:spLocks noChangeArrowheads="1"/>
          </p:cNvSpPr>
          <p:nvPr/>
        </p:nvSpPr>
        <p:spPr bwMode="auto">
          <a:xfrm>
            <a:off x="6374103" y="4296946"/>
            <a:ext cx="762668"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HDMI1</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96" name="Text Box 4"/>
          <p:cNvSpPr txBox="1">
            <a:spLocks noChangeArrowheads="1"/>
          </p:cNvSpPr>
          <p:nvPr/>
        </p:nvSpPr>
        <p:spPr bwMode="auto">
          <a:xfrm>
            <a:off x="7108348" y="4292463"/>
            <a:ext cx="796413"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HDMI2</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97" name="テキスト ボックス 96"/>
          <p:cNvSpPr txBox="1"/>
          <p:nvPr/>
        </p:nvSpPr>
        <p:spPr>
          <a:xfrm>
            <a:off x="6305515" y="5032557"/>
            <a:ext cx="975595" cy="230832"/>
          </a:xfrm>
          <a:prstGeom prst="rect">
            <a:avLst/>
          </a:prstGeom>
          <a:noFill/>
        </p:spPr>
        <p:txBody>
          <a:bodyPr wrap="square" rtlCol="0">
            <a:spAutoFit/>
          </a:bodyPr>
          <a:lstStyle/>
          <a:p>
            <a:pPr algn="ctr"/>
            <a:r>
              <a:rPr kumimoji="1" lang="en-US" altLang="ja-JP" sz="900" b="1" dirty="0" smtClean="0">
                <a:latin typeface="Arial" panose="020B0604020202020204" pitchFamily="34" charset="0"/>
                <a:ea typeface="Meiryo UI" panose="020B0604030504040204" pitchFamily="50" charset="-128"/>
                <a:cs typeface="Arial" panose="020B0604020202020204" pitchFamily="34" charset="0"/>
              </a:rPr>
              <a:t>VC1300</a:t>
            </a:r>
            <a:endParaRPr kumimoji="1" lang="ja-JP" altLang="en-US" sz="900" b="1" dirty="0">
              <a:latin typeface="Arial" panose="020B0604020202020204" pitchFamily="34" charset="0"/>
              <a:ea typeface="Meiryo UI" panose="020B0604030504040204" pitchFamily="50" charset="-128"/>
              <a:cs typeface="Arial" panose="020B0604020202020204" pitchFamily="34" charset="0"/>
            </a:endParaRPr>
          </a:p>
        </p:txBody>
      </p:sp>
      <p:cxnSp>
        <p:nvCxnSpPr>
          <p:cNvPr id="98" name="直線矢印コネクタ 97"/>
          <p:cNvCxnSpPr>
            <a:stCxn id="42" idx="0"/>
            <a:endCxn id="100" idx="2"/>
          </p:cNvCxnSpPr>
          <p:nvPr/>
        </p:nvCxnSpPr>
        <p:spPr bwMode="auto">
          <a:xfrm flipV="1">
            <a:off x="2692785" y="3951735"/>
            <a:ext cx="1074470" cy="745636"/>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9" name="グループ化 98"/>
          <p:cNvGrpSpPr/>
          <p:nvPr/>
        </p:nvGrpSpPr>
        <p:grpSpPr>
          <a:xfrm>
            <a:off x="3329860" y="3242053"/>
            <a:ext cx="874789" cy="709682"/>
            <a:chOff x="6103938" y="3263901"/>
            <a:chExt cx="990600" cy="792163"/>
          </a:xfrm>
        </p:grpSpPr>
        <p:pic>
          <p:nvPicPr>
            <p:cNvPr id="100"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3938" y="3263901"/>
              <a:ext cx="990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1" name="Group 21"/>
            <p:cNvGrpSpPr>
              <a:grpSpLocks/>
            </p:cNvGrpSpPr>
            <p:nvPr/>
          </p:nvGrpSpPr>
          <p:grpSpPr bwMode="auto">
            <a:xfrm>
              <a:off x="6146800" y="3373438"/>
              <a:ext cx="909638" cy="560388"/>
              <a:chOff x="3872" y="2125"/>
              <a:chExt cx="573" cy="353"/>
            </a:xfrm>
          </p:grpSpPr>
          <p:sp>
            <p:nvSpPr>
              <p:cNvPr id="105" name="Rectangle 19"/>
              <p:cNvSpPr>
                <a:spLocks noChangeArrowheads="1"/>
              </p:cNvSpPr>
              <p:nvPr/>
            </p:nvSpPr>
            <p:spPr bwMode="auto">
              <a:xfrm>
                <a:off x="3872" y="2125"/>
                <a:ext cx="573" cy="35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dirty="0">
                  <a:latin typeface="Arial" panose="020B0604020202020204" pitchFamily="34" charset="0"/>
                  <a:cs typeface="Arial" panose="020B0604020202020204" pitchFamily="34" charset="0"/>
                </a:endParaRPr>
              </a:p>
            </p:txBody>
          </p:sp>
          <p:sp>
            <p:nvSpPr>
              <p:cNvPr id="106" name="Rectangle 20"/>
              <p:cNvSpPr>
                <a:spLocks noChangeArrowheads="1"/>
              </p:cNvSpPr>
              <p:nvPr/>
            </p:nvSpPr>
            <p:spPr bwMode="auto">
              <a:xfrm>
                <a:off x="3872" y="2125"/>
                <a:ext cx="573" cy="353"/>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dirty="0">
                  <a:latin typeface="Arial" panose="020B0604020202020204" pitchFamily="34" charset="0"/>
                  <a:cs typeface="Arial" panose="020B0604020202020204" pitchFamily="34" charset="0"/>
                </a:endParaRPr>
              </a:p>
            </p:txBody>
          </p:sp>
        </p:grpSp>
        <p:grpSp>
          <p:nvGrpSpPr>
            <p:cNvPr id="102" name="Group 25"/>
            <p:cNvGrpSpPr>
              <a:grpSpLocks/>
            </p:cNvGrpSpPr>
            <p:nvPr/>
          </p:nvGrpSpPr>
          <p:grpSpPr bwMode="auto">
            <a:xfrm>
              <a:off x="6423025" y="3409951"/>
              <a:ext cx="339725" cy="503238"/>
              <a:chOff x="4046" y="2148"/>
              <a:chExt cx="214" cy="317"/>
            </a:xfrm>
          </p:grpSpPr>
          <p:pic>
            <p:nvPicPr>
              <p:cNvPr id="103" name="Picture 2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046" y="2148"/>
                <a:ext cx="214"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 name="Picture 24"/>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046" y="2148"/>
                <a:ext cx="214"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07" name="Text Box 4"/>
          <p:cNvSpPr txBox="1">
            <a:spLocks noChangeArrowheads="1"/>
          </p:cNvSpPr>
          <p:nvPr/>
        </p:nvSpPr>
        <p:spPr bwMode="auto">
          <a:xfrm>
            <a:off x="3538777" y="3949591"/>
            <a:ext cx="928635"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HDMI3</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108" name="Text Box 4"/>
          <p:cNvSpPr txBox="1">
            <a:spLocks noChangeArrowheads="1"/>
          </p:cNvSpPr>
          <p:nvPr/>
        </p:nvSpPr>
        <p:spPr bwMode="auto">
          <a:xfrm>
            <a:off x="3206819" y="3044374"/>
            <a:ext cx="1101193"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Local site</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109" name="Text Box 4"/>
          <p:cNvSpPr txBox="1">
            <a:spLocks noChangeArrowheads="1"/>
          </p:cNvSpPr>
          <p:nvPr/>
        </p:nvSpPr>
        <p:spPr bwMode="auto">
          <a:xfrm>
            <a:off x="2247671" y="3044374"/>
            <a:ext cx="1169650"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Remote site</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110" name="Text Box 4"/>
          <p:cNvSpPr txBox="1">
            <a:spLocks noChangeArrowheads="1"/>
          </p:cNvSpPr>
          <p:nvPr/>
        </p:nvSpPr>
        <p:spPr bwMode="auto">
          <a:xfrm>
            <a:off x="1283944" y="3041787"/>
            <a:ext cx="1217161"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PC Contents</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111" name="テキスト ボックス 110"/>
          <p:cNvSpPr txBox="1">
            <a:spLocks noChangeArrowheads="1"/>
          </p:cNvSpPr>
          <p:nvPr/>
        </p:nvSpPr>
        <p:spPr bwMode="auto">
          <a:xfrm>
            <a:off x="4365817" y="1718805"/>
            <a:ext cx="47547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square" lIns="0" tIns="0" rIns="0" bIns="0"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1450" indent="-171450" eaLnBrk="1" hangingPunct="1">
              <a:buFont typeface="Wingdings" panose="05000000000000000000" pitchFamily="2" charset="2"/>
              <a:buChar char="ü"/>
            </a:pPr>
            <a:r>
              <a:rPr lang="en-US" altLang="ja-JP" sz="1000" dirty="0" smtClean="0">
                <a:ea typeface="Meiryo UI" panose="020B0604030504040204" pitchFamily="50" charset="-128"/>
                <a:cs typeface="Arial" panose="020B0604020202020204" pitchFamily="34" charset="0"/>
              </a:rPr>
              <a:t>VC1600 supports triple monitor, and dual </a:t>
            </a:r>
            <a:r>
              <a:rPr lang="en-US" altLang="ja-JP" sz="1000" dirty="0">
                <a:ea typeface="Meiryo UI" panose="020B0604030504040204" pitchFamily="50" charset="-128"/>
                <a:cs typeface="Arial" panose="020B0604020202020204" pitchFamily="34" charset="0"/>
              </a:rPr>
              <a:t>f</a:t>
            </a:r>
            <a:r>
              <a:rPr lang="en-US" altLang="ja-JP" sz="1000" dirty="0" smtClean="0">
                <a:ea typeface="Meiryo UI" panose="020B0604030504040204" pitchFamily="50" charset="-128"/>
                <a:cs typeface="Arial" panose="020B0604020202020204" pitchFamily="34" charset="0"/>
              </a:rPr>
              <a:t>or VC1300.</a:t>
            </a:r>
          </a:p>
          <a:p>
            <a:pPr marL="171450" indent="-171450" eaLnBrk="1" hangingPunct="1">
              <a:buFont typeface="Wingdings" panose="05000000000000000000" pitchFamily="2" charset="2"/>
              <a:buChar char="ü"/>
            </a:pPr>
            <a:r>
              <a:rPr lang="en-US" altLang="ja-JP" sz="1000" dirty="0" smtClean="0">
                <a:ea typeface="Meiryo UI" panose="020B0604030504040204" pitchFamily="50" charset="-128"/>
                <a:cs typeface="Arial" panose="020B0604020202020204" pitchFamily="34" charset="0"/>
              </a:rPr>
              <a:t>In case of single monitor, composited image (PC Contents + Remote site image) can be displayed into one monitor.</a:t>
            </a:r>
            <a:endParaRPr lang="ja-JP" altLang="en-US" sz="1000" dirty="0">
              <a:ea typeface="Meiryo UI" panose="020B0604030504040204" pitchFamily="50" charset="-128"/>
              <a:cs typeface="Arial" panose="020B0604020202020204" pitchFamily="34" charset="0"/>
            </a:endParaRPr>
          </a:p>
        </p:txBody>
      </p:sp>
      <p:sp>
        <p:nvSpPr>
          <p:cNvPr id="112" name="Text Box 4"/>
          <p:cNvSpPr txBox="1">
            <a:spLocks noChangeArrowheads="1"/>
          </p:cNvSpPr>
          <p:nvPr/>
        </p:nvSpPr>
        <p:spPr bwMode="auto">
          <a:xfrm>
            <a:off x="5716988" y="3365866"/>
            <a:ext cx="1205105"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Local site</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113" name="Text Box 4"/>
          <p:cNvSpPr txBox="1">
            <a:spLocks noChangeArrowheads="1"/>
          </p:cNvSpPr>
          <p:nvPr/>
        </p:nvSpPr>
        <p:spPr bwMode="auto">
          <a:xfrm>
            <a:off x="6769867" y="3249880"/>
            <a:ext cx="713242" cy="369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PC </a:t>
            </a:r>
          </a:p>
          <a:p>
            <a:pP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Contents</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114" name="Text Box 4"/>
          <p:cNvSpPr txBox="1">
            <a:spLocks noChangeArrowheads="1"/>
          </p:cNvSpPr>
          <p:nvPr/>
        </p:nvSpPr>
        <p:spPr bwMode="auto">
          <a:xfrm>
            <a:off x="7963376" y="4303346"/>
            <a:ext cx="1093159"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a:latin typeface="Arial" panose="020B0604020202020204" pitchFamily="34" charset="0"/>
                <a:ea typeface="Meiryo UI" panose="020B0604030504040204" pitchFamily="50" charset="-128"/>
                <a:cs typeface="Arial" panose="020B0604020202020204" pitchFamily="34" charset="0"/>
              </a:rPr>
              <a:t>Main</a:t>
            </a:r>
            <a:r>
              <a:rPr lang="ja-JP" altLang="en-US" sz="900" b="1" dirty="0" smtClean="0">
                <a:latin typeface="Arial" panose="020B0604020202020204" pitchFamily="34" charset="0"/>
                <a:ea typeface="Meiryo UI" panose="020B0604030504040204" pitchFamily="50" charset="-128"/>
                <a:cs typeface="Arial" panose="020B0604020202020204" pitchFamily="34" charset="0"/>
              </a:rPr>
              <a:t>（</a:t>
            </a:r>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a:t>
            </a:r>
            <a:r>
              <a:rPr lang="ja-JP" altLang="en-US" sz="900" b="1" dirty="0" smtClean="0">
                <a:latin typeface="Arial" panose="020B0604020202020204" pitchFamily="34" charset="0"/>
                <a:ea typeface="Meiryo UI" panose="020B0604030504040204" pitchFamily="50" charset="-128"/>
                <a:cs typeface="Arial" panose="020B0604020202020204" pitchFamily="34" charset="0"/>
              </a:rPr>
              <a:t>）</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115" name="テキスト ボックス 12"/>
          <p:cNvSpPr txBox="1">
            <a:spLocks noChangeArrowheads="1"/>
          </p:cNvSpPr>
          <p:nvPr/>
        </p:nvSpPr>
        <p:spPr bwMode="auto">
          <a:xfrm>
            <a:off x="365915" y="2033094"/>
            <a:ext cx="5673615"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285750" indent="-285750" eaLnBrk="1" hangingPunct="1">
              <a:spcBef>
                <a:spcPct val="0"/>
              </a:spcBef>
              <a:buFont typeface="Wingdings" panose="05000000000000000000" pitchFamily="2" charset="2"/>
              <a:buChar char="n"/>
            </a:pPr>
            <a:r>
              <a:rPr lang="en-US" altLang="ja-JP" sz="1600" b="1" dirty="0" smtClean="0">
                <a:solidFill>
                  <a:srgbClr val="0000FF"/>
                </a:solidFill>
                <a:latin typeface="Arial" panose="020B0604020202020204" pitchFamily="34" charset="0"/>
                <a:ea typeface="Meiryo UI" panose="020B0604030504040204" pitchFamily="50" charset="-128"/>
                <a:cs typeface="Arial" panose="020B0604020202020204" pitchFamily="34" charset="0"/>
              </a:rPr>
              <a:t>Basic Pattern of Dual Stream</a:t>
            </a:r>
            <a:endParaRPr lang="en-US" altLang="ja-JP" sz="1600" b="1" dirty="0">
              <a:solidFill>
                <a:srgbClr val="0000FF"/>
              </a:solidFill>
              <a:latin typeface="Arial" panose="020B0604020202020204" pitchFamily="34" charset="0"/>
              <a:ea typeface="Meiryo UI" panose="020B0604030504040204" pitchFamily="50" charset="-128"/>
              <a:cs typeface="Arial" panose="020B0604020202020204" pitchFamily="34" charset="0"/>
            </a:endParaRPr>
          </a:p>
          <a:p>
            <a:pPr marL="171450" indent="-171450" eaLnBrk="1" hangingPunct="1">
              <a:spcBef>
                <a:spcPct val="0"/>
              </a:spcBef>
              <a:buFont typeface="Wingdings" panose="05000000000000000000" pitchFamily="2" charset="2"/>
              <a:buChar char="l"/>
            </a:pPr>
            <a:r>
              <a:rPr lang="en-US" altLang="ja-JP" sz="105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Main Camera Image + PC Contents or Main Camera Image + Sub-camera Image.</a:t>
            </a:r>
          </a:p>
          <a:p>
            <a:pPr marL="171450" indent="-171450" eaLnBrk="1" hangingPunct="1">
              <a:spcBef>
                <a:spcPct val="0"/>
              </a:spcBef>
              <a:buFont typeface="Wingdings" panose="05000000000000000000" pitchFamily="2" charset="2"/>
              <a:buChar char="l"/>
            </a:pPr>
            <a:r>
              <a:rPr lang="en-US" altLang="ja-JP" sz="105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Impossible to transfer Sub-camera Image and PC contents at same time. </a:t>
            </a:r>
          </a:p>
          <a:p>
            <a:pPr marL="171450" indent="-171450" eaLnBrk="1" hangingPunct="1">
              <a:spcBef>
                <a:spcPct val="0"/>
              </a:spcBef>
              <a:buFont typeface="Wingdings" panose="05000000000000000000" pitchFamily="2" charset="2"/>
              <a:buChar char="l"/>
            </a:pPr>
            <a:r>
              <a:rPr lang="en-US" altLang="ja-JP" sz="105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Possible to change screen layout during connection, such as Sub-camera + Sub-camera and PC Contents + PC Contents</a:t>
            </a:r>
            <a:endParaRPr lang="en-US" altLang="ja-JP" sz="1050" dirty="0">
              <a:latin typeface="Arial" panose="020B0604020202020204" pitchFamily="34" charset="0"/>
              <a:ea typeface="Meiryo UI" panose="020B0604030504040204" pitchFamily="50" charset="-128"/>
              <a:cs typeface="Arial" panose="020B0604020202020204" pitchFamily="34" charset="0"/>
            </a:endParaRPr>
          </a:p>
        </p:txBody>
      </p:sp>
      <p:sp>
        <p:nvSpPr>
          <p:cNvPr id="116" name="正方形/長方形 6"/>
          <p:cNvSpPr>
            <a:spLocks noChangeArrowheads="1"/>
          </p:cNvSpPr>
          <p:nvPr/>
        </p:nvSpPr>
        <p:spPr bwMode="auto">
          <a:xfrm>
            <a:off x="357188" y="842228"/>
            <a:ext cx="8691562" cy="11587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1222375" eaLnBrk="0" hangingPunct="0">
              <a:defRPr sz="1600">
                <a:solidFill>
                  <a:schemeClr val="tx1"/>
                </a:solidFill>
                <a:latin typeface="Arial" charset="0"/>
                <a:ea typeface="ＭＳ Ｐゴシック" charset="-128"/>
              </a:defRPr>
            </a:lvl1pPr>
            <a:lvl2pPr marL="742950" indent="-285750" algn="l" defTabSz="1222375" eaLnBrk="0" hangingPunct="0">
              <a:defRPr sz="1600">
                <a:solidFill>
                  <a:schemeClr val="tx1"/>
                </a:solidFill>
                <a:latin typeface="Arial" charset="0"/>
                <a:ea typeface="ＭＳ Ｐゴシック" charset="-128"/>
              </a:defRPr>
            </a:lvl2pPr>
            <a:lvl3pPr marL="1143000" indent="-228600" algn="l" defTabSz="1222375" eaLnBrk="0" hangingPunct="0">
              <a:defRPr sz="1600">
                <a:solidFill>
                  <a:schemeClr val="tx1"/>
                </a:solidFill>
                <a:latin typeface="Arial" charset="0"/>
                <a:ea typeface="ＭＳ Ｐゴシック" charset="-128"/>
              </a:defRPr>
            </a:lvl3pPr>
            <a:lvl4pPr marL="1600200" indent="-228600" algn="l" defTabSz="1222375" eaLnBrk="0" hangingPunct="0">
              <a:defRPr sz="1600">
                <a:solidFill>
                  <a:schemeClr val="tx1"/>
                </a:solidFill>
                <a:latin typeface="Arial" charset="0"/>
                <a:ea typeface="ＭＳ Ｐゴシック" charset="-128"/>
              </a:defRPr>
            </a:lvl4pPr>
            <a:lvl5pPr marL="2057400" indent="-228600" algn="l" defTabSz="1222375" eaLnBrk="0" hangingPunct="0">
              <a:defRPr sz="1600">
                <a:solidFill>
                  <a:schemeClr val="tx1"/>
                </a:solidFill>
                <a:latin typeface="Arial" charset="0"/>
                <a:ea typeface="ＭＳ Ｐゴシック" charset="-128"/>
              </a:defRPr>
            </a:lvl5pPr>
            <a:lvl6pPr marL="2514600" indent="-228600" defTabSz="1222375" eaLnBrk="0" fontAlgn="base" hangingPunct="0">
              <a:spcBef>
                <a:spcPct val="0"/>
              </a:spcBef>
              <a:spcAft>
                <a:spcPct val="0"/>
              </a:spcAft>
              <a:defRPr sz="1600">
                <a:solidFill>
                  <a:schemeClr val="tx1"/>
                </a:solidFill>
                <a:latin typeface="Arial" charset="0"/>
                <a:ea typeface="ＭＳ Ｐゴシック" charset="-128"/>
              </a:defRPr>
            </a:lvl6pPr>
            <a:lvl7pPr marL="2971800" indent="-228600" defTabSz="1222375" eaLnBrk="0" fontAlgn="base" hangingPunct="0">
              <a:spcBef>
                <a:spcPct val="0"/>
              </a:spcBef>
              <a:spcAft>
                <a:spcPct val="0"/>
              </a:spcAft>
              <a:defRPr sz="1600">
                <a:solidFill>
                  <a:schemeClr val="tx1"/>
                </a:solidFill>
                <a:latin typeface="Arial" charset="0"/>
                <a:ea typeface="ＭＳ Ｐゴシック" charset="-128"/>
              </a:defRPr>
            </a:lvl7pPr>
            <a:lvl8pPr marL="3429000" indent="-228600" defTabSz="1222375" eaLnBrk="0" fontAlgn="base" hangingPunct="0">
              <a:spcBef>
                <a:spcPct val="0"/>
              </a:spcBef>
              <a:spcAft>
                <a:spcPct val="0"/>
              </a:spcAft>
              <a:defRPr sz="1600">
                <a:solidFill>
                  <a:schemeClr val="tx1"/>
                </a:solidFill>
                <a:latin typeface="Arial" charset="0"/>
                <a:ea typeface="ＭＳ Ｐゴシック" charset="-128"/>
              </a:defRPr>
            </a:lvl8pPr>
            <a:lvl9pPr marL="3886200" indent="-228600" defTabSz="1222375" eaLnBrk="0" fontAlgn="base" hangingPunct="0">
              <a:spcBef>
                <a:spcPct val="0"/>
              </a:spcBef>
              <a:spcAft>
                <a:spcPct val="0"/>
              </a:spcAft>
              <a:defRPr sz="1600">
                <a:solidFill>
                  <a:schemeClr val="tx1"/>
                </a:solidFill>
                <a:latin typeface="Arial" charset="0"/>
                <a:ea typeface="ＭＳ Ｐゴシック" charset="-128"/>
              </a:defRPr>
            </a:lvl9pPr>
          </a:lstStyle>
          <a:p>
            <a:pPr marL="285750" indent="-285750" eaLnBrk="1" hangingPunct="1">
              <a:lnSpc>
                <a:spcPts val="2700"/>
              </a:lnSpc>
              <a:spcAft>
                <a:spcPct val="10000"/>
              </a:spcAft>
              <a:buFont typeface="Wingdings" panose="05000000000000000000" pitchFamily="2" charset="2"/>
              <a:buChar char="n"/>
            </a:pPr>
            <a:r>
              <a:rPr kumimoji="1" lang="en-US" altLang="ja-JP" b="1" dirty="0" smtClean="0">
                <a:latin typeface="Arial" panose="020B0604020202020204" pitchFamily="34" charset="0"/>
                <a:cs typeface="Arial" panose="020B0604020202020204" pitchFamily="34" charset="0"/>
              </a:rPr>
              <a:t>Support H.239 (H.323) and BFCP (SIP) to make Dual Stream possible</a:t>
            </a:r>
          </a:p>
          <a:p>
            <a:pPr marL="571500" indent="-285750" eaLnBrk="1" hangingPunct="1">
              <a:lnSpc>
                <a:spcPts val="2700"/>
              </a:lnSpc>
              <a:spcAft>
                <a:spcPct val="10000"/>
              </a:spcAft>
              <a:buFont typeface="Wingdings" panose="05000000000000000000" pitchFamily="2" charset="2"/>
              <a:buChar char="l"/>
            </a:pPr>
            <a:r>
              <a:rPr kumimoji="1" lang="en-US" altLang="ja-JP" sz="1400" b="1" dirty="0">
                <a:latin typeface="Arial" panose="020B0604020202020204" pitchFamily="34" charset="0"/>
                <a:cs typeface="Arial" panose="020B0604020202020204" pitchFamily="34" charset="0"/>
              </a:rPr>
              <a:t>Possible </a:t>
            </a:r>
            <a:r>
              <a:rPr kumimoji="1" lang="en-US" altLang="ja-JP" sz="1400" b="1" dirty="0" smtClean="0">
                <a:latin typeface="Arial" panose="020B0604020202020204" pitchFamily="34" charset="0"/>
                <a:cs typeface="Arial" panose="020B0604020202020204" pitchFamily="34" charset="0"/>
              </a:rPr>
              <a:t>to simultaneous transmission of Main Camera Image and PC Contents (or Sub-camera Image)</a:t>
            </a:r>
            <a:endParaRPr kumimoji="1" lang="ja-JP" altLang="en-US" sz="1400" b="1" dirty="0">
              <a:latin typeface="Arial" panose="020B0604020202020204" pitchFamily="34" charset="0"/>
              <a:cs typeface="Arial" panose="020B0604020202020204" pitchFamily="34" charset="0"/>
            </a:endParaRPr>
          </a:p>
        </p:txBody>
      </p:sp>
      <p:sp>
        <p:nvSpPr>
          <p:cNvPr id="117" name="Text Box 4"/>
          <p:cNvSpPr txBox="1">
            <a:spLocks noChangeArrowheads="1"/>
          </p:cNvSpPr>
          <p:nvPr/>
        </p:nvSpPr>
        <p:spPr bwMode="auto">
          <a:xfrm>
            <a:off x="7055895" y="3113306"/>
            <a:ext cx="356621"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or</a:t>
            </a:r>
          </a:p>
        </p:txBody>
      </p:sp>
      <p:sp>
        <p:nvSpPr>
          <p:cNvPr id="118" name="Text Box 4"/>
          <p:cNvSpPr txBox="1">
            <a:spLocks noChangeArrowheads="1"/>
          </p:cNvSpPr>
          <p:nvPr/>
        </p:nvSpPr>
        <p:spPr bwMode="auto">
          <a:xfrm>
            <a:off x="7352383" y="2883920"/>
            <a:ext cx="963191" cy="369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Sub-camera</a:t>
            </a:r>
          </a:p>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 Image</a:t>
            </a:r>
          </a:p>
        </p:txBody>
      </p:sp>
    </p:spTree>
    <p:extLst>
      <p:ext uri="{BB962C8B-B14F-4D97-AF65-F5344CB8AC3E}">
        <p14:creationId xmlns:p14="http://schemas.microsoft.com/office/powerpoint/2010/main" val="640954790"/>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フッター プレースホルダー 3"/>
          <p:cNvSpPr txBox="1">
            <a:spLocks/>
          </p:cNvSpPr>
          <p:nvPr/>
        </p:nvSpPr>
        <p:spPr>
          <a:xfrm>
            <a:off x="8061203" y="6605691"/>
            <a:ext cx="1066800" cy="247650"/>
          </a:xfrm>
          <a:prstGeom prst="rect">
            <a:avLst/>
          </a:prstGeom>
          <a:noFill/>
        </p:spPr>
        <p:txBody>
          <a:bodyPr/>
          <a:lstStyle>
            <a:defPPr>
              <a:defRPr lang="de-DE"/>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algn="r"/>
            <a:r>
              <a:rPr lang="de-DE" altLang="ja-JP" sz="800" dirty="0" smtClean="0">
                <a:solidFill>
                  <a:schemeClr val="bg1"/>
                </a:solidFill>
                <a:latin typeface="Arial" panose="020B0604020202020204" pitchFamily="34" charset="0"/>
                <a:ea typeface="Meiryo UI" panose="020B0604030504040204" pitchFamily="50" charset="-128"/>
                <a:cs typeface="Arial" panose="020B0604020202020204" pitchFamily="34" charset="0"/>
              </a:rPr>
              <a:t>Page </a:t>
            </a:r>
            <a:fld id="{11D062A2-B506-4044-A2EC-4FDCB15F0732}" type="slidenum">
              <a:rPr lang="de-DE" altLang="ja-JP" sz="800" b="1" smtClean="0">
                <a:solidFill>
                  <a:schemeClr val="bg1"/>
                </a:solidFill>
                <a:latin typeface="Arial" panose="020B0604020202020204" pitchFamily="34" charset="0"/>
                <a:ea typeface="Meiryo UI" panose="020B0604030504040204" pitchFamily="50" charset="-128"/>
                <a:cs typeface="Arial" panose="020B0604020202020204" pitchFamily="34" charset="0"/>
              </a:rPr>
              <a:pPr algn="r"/>
              <a:t>3</a:t>
            </a:fld>
            <a:endParaRPr lang="de-DE" altLang="ja-JP" sz="800" b="1" dirty="0" smtClean="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sp>
        <p:nvSpPr>
          <p:cNvPr id="19" name="Rectangle 8"/>
          <p:cNvSpPr txBox="1">
            <a:spLocks noChangeArrowheads="1"/>
          </p:cNvSpPr>
          <p:nvPr/>
        </p:nvSpPr>
        <p:spPr bwMode="auto">
          <a:xfrm>
            <a:off x="1" y="50965"/>
            <a:ext cx="9143999"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0" tIns="45720" rIns="0" bIns="45720" numCol="1" anchor="ctr" anchorCtr="0" compatLnSpc="1">
            <a:prstTxWarp prst="textNoShape">
              <a:avLst/>
            </a:prstTxWarp>
          </a:bodyPr>
          <a:lstStyle>
            <a:lvl1pPr algn="ctr" rtl="0" eaLnBrk="0" fontAlgn="base" hangingPunct="0">
              <a:spcBef>
                <a:spcPct val="0"/>
              </a:spcBef>
              <a:spcAft>
                <a:spcPct val="0"/>
              </a:spcAft>
              <a:defRPr sz="3600" b="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defRPr>
            </a:lvl1pPr>
            <a:lvl2pPr algn="l" rtl="0" eaLnBrk="0" fontAlgn="base" hangingPunct="0">
              <a:spcBef>
                <a:spcPct val="0"/>
              </a:spcBef>
              <a:spcAft>
                <a:spcPct val="0"/>
              </a:spcAft>
              <a:defRPr sz="2200" b="1">
                <a:solidFill>
                  <a:schemeClr val="tx1"/>
                </a:solidFill>
                <a:latin typeface="Arial" charset="0"/>
              </a:defRPr>
            </a:lvl2pPr>
            <a:lvl3pPr algn="l" rtl="0" eaLnBrk="0" fontAlgn="base" hangingPunct="0">
              <a:spcBef>
                <a:spcPct val="0"/>
              </a:spcBef>
              <a:spcAft>
                <a:spcPct val="0"/>
              </a:spcAft>
              <a:defRPr sz="2200" b="1">
                <a:solidFill>
                  <a:schemeClr val="tx1"/>
                </a:solidFill>
                <a:latin typeface="Arial" charset="0"/>
              </a:defRPr>
            </a:lvl3pPr>
            <a:lvl4pPr algn="l" rtl="0" eaLnBrk="0" fontAlgn="base" hangingPunct="0">
              <a:spcBef>
                <a:spcPct val="0"/>
              </a:spcBef>
              <a:spcAft>
                <a:spcPct val="0"/>
              </a:spcAft>
              <a:defRPr sz="2200" b="1">
                <a:solidFill>
                  <a:schemeClr val="tx1"/>
                </a:solidFill>
                <a:latin typeface="Arial" charset="0"/>
              </a:defRPr>
            </a:lvl4pPr>
            <a:lvl5pPr algn="l" rtl="0" eaLnBrk="0" fontAlgn="base" hangingPunct="0">
              <a:spcBef>
                <a:spcPct val="0"/>
              </a:spcBef>
              <a:spcAft>
                <a:spcPct val="0"/>
              </a:spcAft>
              <a:defRPr sz="2200" b="1">
                <a:solidFill>
                  <a:schemeClr val="tx1"/>
                </a:solidFill>
                <a:latin typeface="Arial" charset="0"/>
              </a:defRPr>
            </a:lvl5pPr>
            <a:lvl6pPr marL="457200" algn="l" rtl="0" fontAlgn="base">
              <a:spcBef>
                <a:spcPct val="0"/>
              </a:spcBef>
              <a:spcAft>
                <a:spcPct val="0"/>
              </a:spcAft>
              <a:defRPr sz="2200" b="1">
                <a:solidFill>
                  <a:schemeClr val="tx1"/>
                </a:solidFill>
                <a:latin typeface="Arial" charset="0"/>
              </a:defRPr>
            </a:lvl6pPr>
            <a:lvl7pPr marL="914400" algn="l" rtl="0" fontAlgn="base">
              <a:spcBef>
                <a:spcPct val="0"/>
              </a:spcBef>
              <a:spcAft>
                <a:spcPct val="0"/>
              </a:spcAft>
              <a:defRPr sz="2200" b="1">
                <a:solidFill>
                  <a:schemeClr val="tx1"/>
                </a:solidFill>
                <a:latin typeface="Arial" charset="0"/>
              </a:defRPr>
            </a:lvl7pPr>
            <a:lvl8pPr marL="1371600" algn="l" rtl="0" fontAlgn="base">
              <a:spcBef>
                <a:spcPct val="0"/>
              </a:spcBef>
              <a:spcAft>
                <a:spcPct val="0"/>
              </a:spcAft>
              <a:defRPr sz="2200" b="1">
                <a:solidFill>
                  <a:schemeClr val="tx1"/>
                </a:solidFill>
                <a:latin typeface="Arial" charset="0"/>
              </a:defRPr>
            </a:lvl8pPr>
            <a:lvl9pPr marL="1828800" algn="l" rtl="0" fontAlgn="base">
              <a:spcBef>
                <a:spcPct val="0"/>
              </a:spcBef>
              <a:spcAft>
                <a:spcPct val="0"/>
              </a:spcAft>
              <a:defRPr sz="2200" b="1">
                <a:solidFill>
                  <a:schemeClr val="tx1"/>
                </a:solidFill>
                <a:latin typeface="Arial" charset="0"/>
              </a:defRPr>
            </a:lvl9pPr>
          </a:lstStyle>
          <a:p>
            <a:pPr eaLnBrk="1" hangingPunct="1"/>
            <a:r>
              <a:rPr lang="en-US" altLang="ja-JP" sz="2800" kern="0" dirty="0" smtClean="0">
                <a:latin typeface="Arial Black" panose="020B0A04020102020204" pitchFamily="34" charset="0"/>
              </a:rPr>
              <a:t>Dual Stream</a:t>
            </a:r>
            <a:endParaRPr lang="de-DE" altLang="ja-JP" sz="2800" kern="0" dirty="0" smtClean="0">
              <a:latin typeface="Arial Black" panose="020B0A04020102020204" pitchFamily="34" charset="0"/>
            </a:endParaRPr>
          </a:p>
        </p:txBody>
      </p:sp>
      <p:sp>
        <p:nvSpPr>
          <p:cNvPr id="13" name="正方形/長方形 12"/>
          <p:cNvSpPr/>
          <p:nvPr/>
        </p:nvSpPr>
        <p:spPr>
          <a:xfrm>
            <a:off x="476738" y="4955972"/>
            <a:ext cx="8432800" cy="1477328"/>
          </a:xfrm>
          <a:prstGeom prst="rect">
            <a:avLst/>
          </a:prstGeom>
        </p:spPr>
        <p:txBody>
          <a:bodyPr wrap="square">
            <a:spAutoFit/>
          </a:bodyPr>
          <a:lstStyle/>
          <a:p>
            <a:pPr marL="171450" indent="-171450">
              <a:lnSpc>
                <a:spcPct val="150000"/>
              </a:lnSpc>
              <a:buFont typeface="Wingdings" panose="05000000000000000000" pitchFamily="2" charset="2"/>
              <a:buChar char="l"/>
            </a:pPr>
            <a:r>
              <a:rPr lang="en-US" altLang="ja-JP" sz="1000" dirty="0" smtClean="0">
                <a:latin typeface="Arial" panose="020B0604020202020204" pitchFamily="34" charset="0"/>
                <a:ea typeface="Meiryo UI" panose="020B0604030504040204" pitchFamily="50" charset="-128"/>
                <a:cs typeface="Arial" panose="020B0604020202020204" pitchFamily="34" charset="0"/>
              </a:rPr>
              <a:t>While PC Contents Sharing in Dual Stream, the other site can be started PC Contents Sharing by pressing PC button of the remote controller even if the other site is proceeding PC Contents Sharing. In case of Single Stream mode connection, can not be made.</a:t>
            </a:r>
            <a:endParaRPr lang="ja-JP" altLang="en-US" sz="1000" dirty="0">
              <a:latin typeface="Arial" panose="020B0604020202020204" pitchFamily="34" charset="0"/>
              <a:ea typeface="Meiryo UI" panose="020B0604030504040204" pitchFamily="50" charset="-128"/>
              <a:cs typeface="Arial" panose="020B0604020202020204" pitchFamily="34" charset="0"/>
            </a:endParaRPr>
          </a:p>
          <a:p>
            <a:pPr marL="171450" indent="-171450">
              <a:lnSpc>
                <a:spcPct val="150000"/>
              </a:lnSpc>
              <a:buFont typeface="Wingdings" panose="05000000000000000000" pitchFamily="2" charset="2"/>
              <a:buChar char="l"/>
            </a:pPr>
            <a:r>
              <a:rPr lang="en-US" altLang="ja-JP" sz="1000" dirty="0" smtClean="0">
                <a:latin typeface="Arial" panose="020B0604020202020204" pitchFamily="34" charset="0"/>
                <a:ea typeface="Meiryo UI" panose="020B0604030504040204" pitchFamily="50" charset="-128"/>
                <a:cs typeface="Arial" panose="020B0604020202020204" pitchFamily="34" charset="0"/>
              </a:rPr>
              <a:t>If Single Stream VC system is joined to the conference while PC Contents Sharing in Dual Stream, PC Contents Sharing will be stopped. PC Contents Sharing can be started by pressing PC button again.</a:t>
            </a:r>
            <a:endParaRPr lang="ja-JP" altLang="en-US" sz="1000" dirty="0">
              <a:latin typeface="Arial" panose="020B0604020202020204" pitchFamily="34" charset="0"/>
              <a:ea typeface="Meiryo UI" panose="020B0604030504040204" pitchFamily="50" charset="-128"/>
              <a:cs typeface="Arial" panose="020B0604020202020204" pitchFamily="34" charset="0"/>
            </a:endParaRPr>
          </a:p>
          <a:p>
            <a:pPr marL="171450" indent="-171450">
              <a:lnSpc>
                <a:spcPct val="150000"/>
              </a:lnSpc>
              <a:buFont typeface="Wingdings" panose="05000000000000000000" pitchFamily="2" charset="2"/>
              <a:buChar char="l"/>
            </a:pPr>
            <a:r>
              <a:rPr lang="en-US" altLang="ja-JP" sz="1000" dirty="0" smtClean="0">
                <a:latin typeface="Arial" panose="020B0604020202020204" pitchFamily="34" charset="0"/>
                <a:ea typeface="Meiryo UI" panose="020B0604030504040204" pitchFamily="50" charset="-128"/>
                <a:cs typeface="Arial" panose="020B0604020202020204" pitchFamily="34" charset="0"/>
              </a:rPr>
              <a:t>If all Non-supported of Dual Stream VC systems have escaped while PC Contents Sharing, PC Contents Sharing itself will be remained. When pressing PC button again, PC Contents Sharing can be started in Dual Stream mode.</a:t>
            </a:r>
            <a:endParaRPr lang="ja-JP" altLang="en-US" sz="1000" dirty="0">
              <a:latin typeface="Arial" panose="020B0604020202020204" pitchFamily="34" charset="0"/>
              <a:ea typeface="Meiryo UI" panose="020B0604030504040204" pitchFamily="50" charset="-128"/>
              <a:cs typeface="Arial" panose="020B0604020202020204" pitchFamily="34" charset="0"/>
            </a:endParaRPr>
          </a:p>
        </p:txBody>
      </p:sp>
      <p:sp>
        <p:nvSpPr>
          <p:cNvPr id="14" name="Text Box 4"/>
          <p:cNvSpPr txBox="1">
            <a:spLocks noChangeArrowheads="1"/>
          </p:cNvSpPr>
          <p:nvPr/>
        </p:nvSpPr>
        <p:spPr bwMode="auto">
          <a:xfrm>
            <a:off x="1287744" y="3571261"/>
            <a:ext cx="1218929" cy="261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p>
        </p:txBody>
      </p:sp>
      <p:pic>
        <p:nvPicPr>
          <p:cNvPr id="15" name="図 5"/>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54165" y="2231498"/>
            <a:ext cx="1740802" cy="768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4"/>
          <p:cNvSpPr txBox="1">
            <a:spLocks noChangeArrowheads="1"/>
          </p:cNvSpPr>
          <p:nvPr/>
        </p:nvSpPr>
        <p:spPr bwMode="auto">
          <a:xfrm>
            <a:off x="1930603" y="2210486"/>
            <a:ext cx="1198936"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en-US" altLang="ja-JP" sz="900" b="1" dirty="0" smtClean="0">
                <a:ea typeface="Meiryo UI" panose="020B0604030504040204" pitchFamily="50" charset="-128"/>
                <a:cs typeface="Arial" panose="020B0604020202020204" pitchFamily="34" charset="0"/>
              </a:rPr>
              <a:t>VC1600/VC1300</a:t>
            </a:r>
            <a:endParaRPr lang="ja-JP" altLang="en-US" sz="900" b="1" dirty="0">
              <a:ea typeface="Meiryo UI" panose="020B0604030504040204" pitchFamily="50" charset="-128"/>
              <a:cs typeface="Arial" panose="020B0604020202020204" pitchFamily="34" charset="0"/>
            </a:endParaRPr>
          </a:p>
        </p:txBody>
      </p:sp>
      <p:sp>
        <p:nvSpPr>
          <p:cNvPr id="17" name="Text Box 4"/>
          <p:cNvSpPr txBox="1">
            <a:spLocks noChangeArrowheads="1"/>
          </p:cNvSpPr>
          <p:nvPr/>
        </p:nvSpPr>
        <p:spPr bwMode="auto">
          <a:xfrm>
            <a:off x="2496222" y="3569113"/>
            <a:ext cx="1218929" cy="261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p>
        </p:txBody>
      </p:sp>
      <p:pic>
        <p:nvPicPr>
          <p:cNvPr id="18" name="図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6410" y="3527260"/>
            <a:ext cx="1040363" cy="4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4"/>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81672" y="3641691"/>
            <a:ext cx="829100" cy="241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テキスト ボックス 21"/>
          <p:cNvSpPr txBox="1"/>
          <p:nvPr/>
        </p:nvSpPr>
        <p:spPr>
          <a:xfrm>
            <a:off x="676142" y="1798691"/>
            <a:ext cx="3554569" cy="261610"/>
          </a:xfrm>
          <a:prstGeom prst="rect">
            <a:avLst/>
          </a:prstGeom>
          <a:solidFill>
            <a:schemeClr val="bg2">
              <a:lumMod val="20000"/>
              <a:lumOff val="80000"/>
            </a:schemeClr>
          </a:solidFill>
          <a:ln>
            <a:solidFill>
              <a:srgbClr val="0070C0"/>
            </a:solidFill>
          </a:ln>
        </p:spPr>
        <p:txBody>
          <a:bodyPr wrap="square" rtlCol="0">
            <a:spAutoFit/>
          </a:bodyPr>
          <a:lstStyle/>
          <a:p>
            <a:pPr algn="ctr"/>
            <a:r>
              <a:rPr kumimoji="1" lang="en-US" altLang="ja-JP" sz="11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Dual Stream : YES</a:t>
            </a:r>
            <a:endParaRPr kumimoji="1" lang="ja-JP" altLang="en-US" sz="11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Text Box 4"/>
          <p:cNvSpPr txBox="1">
            <a:spLocks noChangeArrowheads="1"/>
          </p:cNvSpPr>
          <p:nvPr/>
        </p:nvSpPr>
        <p:spPr bwMode="auto">
          <a:xfrm>
            <a:off x="5529904" y="3608450"/>
            <a:ext cx="1218929" cy="246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29" name="Text Box 4"/>
          <p:cNvSpPr txBox="1">
            <a:spLocks noChangeArrowheads="1"/>
          </p:cNvSpPr>
          <p:nvPr/>
        </p:nvSpPr>
        <p:spPr bwMode="auto">
          <a:xfrm>
            <a:off x="4629072" y="3831873"/>
            <a:ext cx="1747525" cy="338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en-US" altLang="ja-JP" sz="800" b="1" dirty="0" smtClean="0">
                <a:ea typeface="Meiryo UI" panose="020B0604030504040204" pitchFamily="50" charset="-128"/>
                <a:cs typeface="Arial" panose="020B0604020202020204" pitchFamily="34" charset="0"/>
              </a:rPr>
              <a:t>VC1300</a:t>
            </a:r>
          </a:p>
          <a:p>
            <a:pPr algn="ctr" eaLnBrk="1" hangingPunct="1">
              <a:spcBef>
                <a:spcPct val="0"/>
              </a:spcBef>
              <a:buClrTx/>
              <a:buSzTx/>
              <a:buNone/>
            </a:pPr>
            <a:r>
              <a:rPr lang="en-US" altLang="ja-JP" sz="800" b="1" dirty="0" smtClean="0">
                <a:ea typeface="Meiryo UI" panose="020B0604030504040204" pitchFamily="50" charset="-128"/>
                <a:cs typeface="Arial" panose="020B0604020202020204" pitchFamily="34" charset="0"/>
              </a:rPr>
              <a:t>(Dual Stream Supported)</a:t>
            </a:r>
            <a:endParaRPr lang="ja-JP" altLang="en-US" sz="800" b="1" dirty="0">
              <a:ea typeface="Meiryo UI" panose="020B0604030504040204" pitchFamily="50" charset="-128"/>
              <a:cs typeface="Arial" panose="020B0604020202020204" pitchFamily="34" charset="0"/>
            </a:endParaRPr>
          </a:p>
        </p:txBody>
      </p:sp>
      <p:sp>
        <p:nvSpPr>
          <p:cNvPr id="37" name="Text Box 4"/>
          <p:cNvSpPr txBox="1">
            <a:spLocks noChangeArrowheads="1"/>
          </p:cNvSpPr>
          <p:nvPr/>
        </p:nvSpPr>
        <p:spPr bwMode="auto">
          <a:xfrm>
            <a:off x="5892248" y="3830187"/>
            <a:ext cx="1891316" cy="338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en-US" altLang="ja-JP" sz="800" b="1" dirty="0" smtClean="0">
                <a:ea typeface="Meiryo UI" panose="020B0604030504040204" pitchFamily="50" charset="-128"/>
                <a:cs typeface="Arial" panose="020B0604020202020204" pitchFamily="34" charset="0"/>
              </a:rPr>
              <a:t>VC500</a:t>
            </a:r>
          </a:p>
          <a:p>
            <a:pPr algn="ctr" eaLnBrk="1" hangingPunct="1">
              <a:spcBef>
                <a:spcPct val="0"/>
              </a:spcBef>
              <a:buClrTx/>
              <a:buSzTx/>
              <a:buNone/>
            </a:pPr>
            <a:r>
              <a:rPr lang="en-US" altLang="ja-JP" sz="800" b="1" dirty="0" smtClean="0">
                <a:ea typeface="Meiryo UI" panose="020B0604030504040204" pitchFamily="50" charset="-128"/>
                <a:cs typeface="Arial" panose="020B0604020202020204" pitchFamily="34" charset="0"/>
              </a:rPr>
              <a:t>(Dual Stream </a:t>
            </a:r>
            <a:r>
              <a:rPr lang="en-US" altLang="ja-JP" sz="800" b="1" dirty="0" smtClean="0">
                <a:solidFill>
                  <a:srgbClr val="FF0000"/>
                </a:solidFill>
                <a:ea typeface="Meiryo UI" panose="020B0604030504040204" pitchFamily="50" charset="-128"/>
                <a:cs typeface="Arial" panose="020B0604020202020204" pitchFamily="34" charset="0"/>
              </a:rPr>
              <a:t>Non-supported</a:t>
            </a:r>
            <a:r>
              <a:rPr lang="en-US" altLang="ja-JP" sz="800" b="1" dirty="0" smtClean="0">
                <a:ea typeface="Meiryo UI" panose="020B0604030504040204" pitchFamily="50" charset="-128"/>
                <a:cs typeface="Arial" panose="020B0604020202020204" pitchFamily="34" charset="0"/>
              </a:rPr>
              <a:t>)</a:t>
            </a:r>
            <a:endParaRPr lang="ja-JP" altLang="en-US" sz="800" b="1" dirty="0">
              <a:ea typeface="Meiryo UI" panose="020B0604030504040204" pitchFamily="50" charset="-128"/>
              <a:cs typeface="Arial" panose="020B0604020202020204" pitchFamily="34" charset="0"/>
            </a:endParaRPr>
          </a:p>
        </p:txBody>
      </p:sp>
      <p:sp>
        <p:nvSpPr>
          <p:cNvPr id="38" name="Text Box 4"/>
          <p:cNvSpPr txBox="1">
            <a:spLocks noChangeArrowheads="1"/>
          </p:cNvSpPr>
          <p:nvPr/>
        </p:nvSpPr>
        <p:spPr bwMode="auto">
          <a:xfrm>
            <a:off x="6840690" y="3525023"/>
            <a:ext cx="1218929" cy="307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p>
        </p:txBody>
      </p:sp>
      <p:pic>
        <p:nvPicPr>
          <p:cNvPr id="39" name="図 5"/>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30878" y="3483170"/>
            <a:ext cx="1040363" cy="48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3" descr="hd映像"/>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r="136"/>
          <a:stretch>
            <a:fillRect/>
          </a:stretch>
        </p:blipFill>
        <p:spPr bwMode="auto">
          <a:xfrm>
            <a:off x="6376598" y="3574103"/>
            <a:ext cx="863127" cy="273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テキスト ボックス 40"/>
          <p:cNvSpPr txBox="1"/>
          <p:nvPr/>
        </p:nvSpPr>
        <p:spPr>
          <a:xfrm>
            <a:off x="5030878" y="1798355"/>
            <a:ext cx="3554569" cy="261610"/>
          </a:xfrm>
          <a:prstGeom prst="rect">
            <a:avLst/>
          </a:prstGeom>
          <a:solidFill>
            <a:srgbClr val="FFCCFF"/>
          </a:solidFill>
          <a:ln>
            <a:solidFill>
              <a:srgbClr val="FF0000"/>
            </a:solidFill>
          </a:ln>
        </p:spPr>
        <p:txBody>
          <a:bodyPr wrap="square" rtlCol="0">
            <a:spAutoFit/>
          </a:bodyPr>
          <a:lstStyle/>
          <a:p>
            <a:pPr algn="ctr"/>
            <a:r>
              <a:rPr kumimoji="1" lang="en-US" altLang="ja-JP" sz="11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Single Stream (Dual Stream : Non Support)</a:t>
            </a:r>
            <a:endParaRPr kumimoji="1" lang="ja-JP" altLang="en-US" sz="11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2" name="Picture 63" descr="E:\Documents and Settings\yuko_narimatsu\デスクトップ\Panasonic\Ver_3.0_HDコム_ご説明資料\V3.0_商品研修資料_制作データ\各種素材\tasya.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481228" y="3379228"/>
            <a:ext cx="546948" cy="663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Text Box 4"/>
          <p:cNvSpPr txBox="1">
            <a:spLocks noChangeArrowheads="1"/>
          </p:cNvSpPr>
          <p:nvPr/>
        </p:nvSpPr>
        <p:spPr bwMode="auto">
          <a:xfrm>
            <a:off x="2931465" y="4079401"/>
            <a:ext cx="1915800" cy="338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en-US" altLang="ja-JP" sz="800" b="1" dirty="0" smtClean="0">
                <a:ea typeface="Meiryo UI" panose="020B0604030504040204" pitchFamily="50" charset="-128"/>
                <a:cs typeface="Arial" panose="020B0604020202020204" pitchFamily="34" charset="0"/>
              </a:rPr>
              <a:t>Other VC System</a:t>
            </a:r>
          </a:p>
          <a:p>
            <a:pPr algn="ctr" eaLnBrk="1" hangingPunct="1">
              <a:spcBef>
                <a:spcPct val="0"/>
              </a:spcBef>
              <a:buClrTx/>
              <a:buSzTx/>
              <a:buFontTx/>
              <a:buNone/>
            </a:pPr>
            <a:r>
              <a:rPr lang="en-US" altLang="ja-JP" sz="800" b="1" dirty="0" smtClean="0">
                <a:ea typeface="Meiryo UI" panose="020B0604030504040204" pitchFamily="50" charset="-128"/>
                <a:cs typeface="Arial" panose="020B0604020202020204" pitchFamily="34" charset="0"/>
              </a:rPr>
              <a:t>(Dual Stream Supported)</a:t>
            </a:r>
            <a:endParaRPr lang="ja-JP" altLang="en-US" sz="800" b="1" dirty="0">
              <a:ea typeface="Meiryo UI" panose="020B0604030504040204" pitchFamily="50" charset="-128"/>
              <a:cs typeface="Arial" panose="020B0604020202020204" pitchFamily="34" charset="0"/>
            </a:endParaRPr>
          </a:p>
        </p:txBody>
      </p:sp>
      <p:pic>
        <p:nvPicPr>
          <p:cNvPr id="44" name="図 5"/>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008519" y="2231498"/>
            <a:ext cx="1740802" cy="768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63" descr="E:\Documents and Settings\yuko_narimatsu\デスクトップ\Panasonic\Ver_3.0_HDコム_ご説明資料\V3.0_商品研修資料_制作データ\各種素材\tasya.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56222" y="3347348"/>
            <a:ext cx="546948" cy="6630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Text Box 4"/>
          <p:cNvSpPr txBox="1">
            <a:spLocks noChangeArrowheads="1"/>
          </p:cNvSpPr>
          <p:nvPr/>
        </p:nvSpPr>
        <p:spPr bwMode="auto">
          <a:xfrm>
            <a:off x="7247676" y="4017884"/>
            <a:ext cx="1792957" cy="338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en-US" altLang="ja-JP" sz="800" b="1" dirty="0" smtClean="0">
                <a:ea typeface="Meiryo UI" panose="020B0604030504040204" pitchFamily="50" charset="-128"/>
                <a:cs typeface="Arial" panose="020B0604020202020204" pitchFamily="34" charset="0"/>
              </a:rPr>
              <a:t>Other VC System</a:t>
            </a:r>
          </a:p>
          <a:p>
            <a:pPr algn="ctr" eaLnBrk="1" hangingPunct="1">
              <a:spcBef>
                <a:spcPct val="0"/>
              </a:spcBef>
              <a:buClrTx/>
              <a:buSzTx/>
              <a:buNone/>
            </a:pPr>
            <a:r>
              <a:rPr lang="en-US" altLang="ja-JP" sz="800" b="1" dirty="0" smtClean="0">
                <a:ea typeface="Meiryo UI" panose="020B0604030504040204" pitchFamily="50" charset="-128"/>
                <a:cs typeface="Arial" panose="020B0604020202020204" pitchFamily="34" charset="0"/>
              </a:rPr>
              <a:t>(Dual Stream </a:t>
            </a:r>
            <a:r>
              <a:rPr lang="en-US" altLang="ja-JP" sz="800" b="1" dirty="0" smtClean="0">
                <a:solidFill>
                  <a:srgbClr val="FF0000"/>
                </a:solidFill>
                <a:ea typeface="Meiryo UI" panose="020B0604030504040204" pitchFamily="50" charset="-128"/>
                <a:cs typeface="Arial" panose="020B0604020202020204" pitchFamily="34" charset="0"/>
              </a:rPr>
              <a:t>Non-supported</a:t>
            </a:r>
            <a:r>
              <a:rPr lang="en-US" altLang="ja-JP" sz="800" b="1" dirty="0" smtClean="0">
                <a:ea typeface="Meiryo UI" panose="020B0604030504040204" pitchFamily="50" charset="-128"/>
                <a:cs typeface="Arial" panose="020B0604020202020204" pitchFamily="34" charset="0"/>
              </a:rPr>
              <a:t>)</a:t>
            </a:r>
            <a:endParaRPr lang="ja-JP" altLang="en-US" sz="800" b="1" dirty="0">
              <a:ea typeface="Meiryo UI" panose="020B0604030504040204" pitchFamily="50" charset="-128"/>
              <a:cs typeface="Arial" panose="020B0604020202020204" pitchFamily="34" charset="0"/>
            </a:endParaRPr>
          </a:p>
        </p:txBody>
      </p:sp>
      <p:cxnSp>
        <p:nvCxnSpPr>
          <p:cNvPr id="48" name="直線矢印コネクタ 47"/>
          <p:cNvCxnSpPr>
            <a:stCxn id="42" idx="0"/>
          </p:cNvCxnSpPr>
          <p:nvPr/>
        </p:nvCxnSpPr>
        <p:spPr bwMode="auto">
          <a:xfrm flipH="1" flipV="1">
            <a:off x="3277719" y="2798088"/>
            <a:ext cx="476983" cy="581140"/>
          </a:xfrm>
          <a:prstGeom prst="straightConnector1">
            <a:avLst/>
          </a:prstGeom>
          <a:solidFill>
            <a:schemeClr val="accent1"/>
          </a:solidFill>
          <a:ln w="28575" cap="flat" cmpd="sng" algn="ctr">
            <a:solidFill>
              <a:srgbClr val="92D05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矢印コネクタ 48"/>
          <p:cNvCxnSpPr/>
          <p:nvPr/>
        </p:nvCxnSpPr>
        <p:spPr bwMode="auto">
          <a:xfrm flipH="1">
            <a:off x="1187911" y="2854158"/>
            <a:ext cx="742692" cy="725171"/>
          </a:xfrm>
          <a:prstGeom prst="straightConnector1">
            <a:avLst/>
          </a:prstGeom>
          <a:solidFill>
            <a:schemeClr val="accent1"/>
          </a:solidFill>
          <a:ln w="28575"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p:nvPr/>
        </p:nvCxnSpPr>
        <p:spPr bwMode="auto">
          <a:xfrm flipH="1">
            <a:off x="2430238" y="2879367"/>
            <a:ext cx="11595" cy="729083"/>
          </a:xfrm>
          <a:prstGeom prst="straightConnector1">
            <a:avLst/>
          </a:prstGeom>
          <a:solidFill>
            <a:schemeClr val="accent1"/>
          </a:solidFill>
          <a:ln w="28575"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線矢印コネクタ 50"/>
          <p:cNvCxnSpPr/>
          <p:nvPr/>
        </p:nvCxnSpPr>
        <p:spPr bwMode="auto">
          <a:xfrm>
            <a:off x="2972987" y="2856363"/>
            <a:ext cx="609464" cy="775090"/>
          </a:xfrm>
          <a:prstGeom prst="straightConnector1">
            <a:avLst/>
          </a:prstGeom>
          <a:solidFill>
            <a:schemeClr val="accent1"/>
          </a:solidFill>
          <a:ln w="28575"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線矢印コネクタ 51"/>
          <p:cNvCxnSpPr/>
          <p:nvPr/>
        </p:nvCxnSpPr>
        <p:spPr bwMode="auto">
          <a:xfrm flipH="1">
            <a:off x="1256313" y="2871416"/>
            <a:ext cx="818984" cy="790992"/>
          </a:xfrm>
          <a:prstGeom prst="straightConnector1">
            <a:avLst/>
          </a:prstGeom>
          <a:solidFill>
            <a:schemeClr val="accent1"/>
          </a:solidFill>
          <a:ln w="28575" cap="flat" cmpd="sng" algn="ctr">
            <a:solidFill>
              <a:srgbClr val="CC99FF"/>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線矢印コネクタ 52"/>
          <p:cNvCxnSpPr/>
          <p:nvPr/>
        </p:nvCxnSpPr>
        <p:spPr bwMode="auto">
          <a:xfrm flipH="1">
            <a:off x="2556686" y="2879367"/>
            <a:ext cx="15902" cy="729083"/>
          </a:xfrm>
          <a:prstGeom prst="straightConnector1">
            <a:avLst/>
          </a:prstGeom>
          <a:solidFill>
            <a:schemeClr val="accent1"/>
          </a:solidFill>
          <a:ln w="28575" cap="flat" cmpd="sng" algn="ctr">
            <a:solidFill>
              <a:srgbClr val="CC99FF"/>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線矢印コネクタ 53"/>
          <p:cNvCxnSpPr/>
          <p:nvPr/>
        </p:nvCxnSpPr>
        <p:spPr bwMode="auto">
          <a:xfrm>
            <a:off x="3129539" y="2854158"/>
            <a:ext cx="551914" cy="714955"/>
          </a:xfrm>
          <a:prstGeom prst="straightConnector1">
            <a:avLst/>
          </a:prstGeom>
          <a:solidFill>
            <a:schemeClr val="accent1"/>
          </a:solidFill>
          <a:ln w="28575" cap="flat" cmpd="sng" algn="ctr">
            <a:solidFill>
              <a:srgbClr val="CC99FF"/>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線矢印コネクタ 54"/>
          <p:cNvCxnSpPr/>
          <p:nvPr/>
        </p:nvCxnSpPr>
        <p:spPr bwMode="auto">
          <a:xfrm flipV="1">
            <a:off x="2724777" y="2879368"/>
            <a:ext cx="1" cy="647892"/>
          </a:xfrm>
          <a:prstGeom prst="straightConnector1">
            <a:avLst/>
          </a:prstGeom>
          <a:solidFill>
            <a:schemeClr val="accent1"/>
          </a:solidFill>
          <a:ln w="28575" cap="flat" cmpd="sng" algn="ctr">
            <a:solidFill>
              <a:srgbClr val="92D05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線矢印コネクタ 55"/>
          <p:cNvCxnSpPr/>
          <p:nvPr/>
        </p:nvCxnSpPr>
        <p:spPr bwMode="auto">
          <a:xfrm flipV="1">
            <a:off x="1439192" y="2912632"/>
            <a:ext cx="779228" cy="729060"/>
          </a:xfrm>
          <a:prstGeom prst="straightConnector1">
            <a:avLst/>
          </a:prstGeom>
          <a:solidFill>
            <a:schemeClr val="accent1"/>
          </a:solidFill>
          <a:ln w="28575" cap="flat" cmpd="sng" algn="ctr">
            <a:solidFill>
              <a:srgbClr val="92D05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線矢印コネクタ 56"/>
          <p:cNvCxnSpPr/>
          <p:nvPr/>
        </p:nvCxnSpPr>
        <p:spPr bwMode="auto">
          <a:xfrm flipH="1" flipV="1">
            <a:off x="7576466" y="2798088"/>
            <a:ext cx="476983" cy="581140"/>
          </a:xfrm>
          <a:prstGeom prst="straightConnector1">
            <a:avLst/>
          </a:prstGeom>
          <a:solidFill>
            <a:schemeClr val="accent1"/>
          </a:solidFill>
          <a:ln w="28575" cap="flat" cmpd="sng" algn="ctr">
            <a:solidFill>
              <a:srgbClr val="92D05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線矢印コネクタ 57"/>
          <p:cNvCxnSpPr/>
          <p:nvPr/>
        </p:nvCxnSpPr>
        <p:spPr bwMode="auto">
          <a:xfrm flipH="1">
            <a:off x="5486658" y="2854158"/>
            <a:ext cx="742692" cy="725171"/>
          </a:xfrm>
          <a:prstGeom prst="straightConnector1">
            <a:avLst/>
          </a:prstGeom>
          <a:solidFill>
            <a:schemeClr val="accent1"/>
          </a:solidFill>
          <a:ln w="28575"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直線矢印コネクタ 58"/>
          <p:cNvCxnSpPr/>
          <p:nvPr/>
        </p:nvCxnSpPr>
        <p:spPr bwMode="auto">
          <a:xfrm flipH="1">
            <a:off x="6760789" y="2879367"/>
            <a:ext cx="11595" cy="729083"/>
          </a:xfrm>
          <a:prstGeom prst="straightConnector1">
            <a:avLst/>
          </a:prstGeom>
          <a:solidFill>
            <a:schemeClr val="accent1"/>
          </a:solidFill>
          <a:ln w="28575"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線矢印コネクタ 59"/>
          <p:cNvCxnSpPr/>
          <p:nvPr/>
        </p:nvCxnSpPr>
        <p:spPr bwMode="auto">
          <a:xfrm>
            <a:off x="7367146" y="2856363"/>
            <a:ext cx="609464" cy="775090"/>
          </a:xfrm>
          <a:prstGeom prst="straightConnector1">
            <a:avLst/>
          </a:prstGeom>
          <a:solidFill>
            <a:schemeClr val="accent1"/>
          </a:solidFill>
          <a:ln w="28575"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線矢印コネクタ 60"/>
          <p:cNvCxnSpPr/>
          <p:nvPr/>
        </p:nvCxnSpPr>
        <p:spPr bwMode="auto">
          <a:xfrm flipV="1">
            <a:off x="6904259" y="2879368"/>
            <a:ext cx="1" cy="647892"/>
          </a:xfrm>
          <a:prstGeom prst="straightConnector1">
            <a:avLst/>
          </a:prstGeom>
          <a:solidFill>
            <a:schemeClr val="accent1"/>
          </a:solidFill>
          <a:ln w="28575" cap="flat" cmpd="sng" algn="ctr">
            <a:solidFill>
              <a:srgbClr val="92D05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直線矢印コネクタ 61"/>
          <p:cNvCxnSpPr/>
          <p:nvPr/>
        </p:nvCxnSpPr>
        <p:spPr bwMode="auto">
          <a:xfrm flipV="1">
            <a:off x="5648586" y="2862638"/>
            <a:ext cx="779228" cy="729060"/>
          </a:xfrm>
          <a:prstGeom prst="straightConnector1">
            <a:avLst/>
          </a:prstGeom>
          <a:solidFill>
            <a:schemeClr val="accent1"/>
          </a:solidFill>
          <a:ln w="28575" cap="flat" cmpd="sng" algn="ctr">
            <a:solidFill>
              <a:srgbClr val="92D05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3" name="グループ化 62"/>
          <p:cNvGrpSpPr/>
          <p:nvPr/>
        </p:nvGrpSpPr>
        <p:grpSpPr>
          <a:xfrm>
            <a:off x="743487" y="4369687"/>
            <a:ext cx="3663715" cy="509967"/>
            <a:chOff x="1894375" y="5038158"/>
            <a:chExt cx="2762896" cy="509967"/>
          </a:xfrm>
        </p:grpSpPr>
        <p:cxnSp>
          <p:nvCxnSpPr>
            <p:cNvPr id="64" name="直線矢印コネクタ 63"/>
            <p:cNvCxnSpPr/>
            <p:nvPr/>
          </p:nvCxnSpPr>
          <p:spPr bwMode="auto">
            <a:xfrm flipV="1">
              <a:off x="1931385" y="5320634"/>
              <a:ext cx="298456" cy="1242"/>
            </a:xfrm>
            <a:prstGeom prst="straightConnector1">
              <a:avLst/>
            </a:prstGeom>
            <a:solidFill>
              <a:schemeClr val="accent1"/>
            </a:solidFill>
            <a:ln w="28575" cap="flat" cmpd="sng" algn="ctr">
              <a:solidFill>
                <a:srgbClr val="CC99FF"/>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テキスト ボックス 61"/>
            <p:cNvSpPr txBox="1">
              <a:spLocks noChangeArrowheads="1"/>
            </p:cNvSpPr>
            <p:nvPr/>
          </p:nvSpPr>
          <p:spPr bwMode="auto">
            <a:xfrm>
              <a:off x="2357262" y="5038158"/>
              <a:ext cx="22531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square" lIns="0" tIns="0" rIns="0" bIns="0"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Base Site / Main Stream: Main Camera Image</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テキスト ボックス 61"/>
            <p:cNvSpPr txBox="1">
              <a:spLocks noChangeArrowheads="1"/>
            </p:cNvSpPr>
            <p:nvPr/>
          </p:nvSpPr>
          <p:spPr bwMode="auto">
            <a:xfrm>
              <a:off x="2357263" y="5260321"/>
              <a:ext cx="230000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square" lIns="0" tIns="0" rIns="0" bIns="0"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Base Site / Sub-stream: Sub-camera Image or PC Contents</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7" name="直線矢印コネクタ 66"/>
            <p:cNvCxnSpPr/>
            <p:nvPr/>
          </p:nvCxnSpPr>
          <p:spPr bwMode="auto">
            <a:xfrm flipH="1">
              <a:off x="1894375" y="5480411"/>
              <a:ext cx="335466" cy="6158"/>
            </a:xfrm>
            <a:prstGeom prst="straightConnector1">
              <a:avLst/>
            </a:prstGeom>
            <a:solidFill>
              <a:schemeClr val="accent1"/>
            </a:solidFill>
            <a:ln w="28575" cap="flat" cmpd="sng" algn="ctr">
              <a:solidFill>
                <a:srgbClr val="92D05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テキスト ボックス 61"/>
            <p:cNvSpPr txBox="1">
              <a:spLocks noChangeArrowheads="1"/>
            </p:cNvSpPr>
            <p:nvPr/>
          </p:nvSpPr>
          <p:spPr bwMode="auto">
            <a:xfrm>
              <a:off x="2357262" y="5425014"/>
              <a:ext cx="1959734"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square" lIns="0" tIns="0" rIns="0" bIns="0"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Remote Site / Main Stream: Main Camera Image</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9" name="直線矢印コネクタ 68"/>
            <p:cNvCxnSpPr/>
            <p:nvPr/>
          </p:nvCxnSpPr>
          <p:spPr bwMode="auto">
            <a:xfrm>
              <a:off x="1931385" y="5179924"/>
              <a:ext cx="298456" cy="0"/>
            </a:xfrm>
            <a:prstGeom prst="straightConnector1">
              <a:avLst/>
            </a:prstGeom>
            <a:solidFill>
              <a:schemeClr val="accent1"/>
            </a:solidFill>
            <a:ln w="28575"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0" name="Text Box 4"/>
          <p:cNvSpPr txBox="1">
            <a:spLocks noChangeArrowheads="1"/>
          </p:cNvSpPr>
          <p:nvPr/>
        </p:nvSpPr>
        <p:spPr bwMode="auto">
          <a:xfrm>
            <a:off x="310294" y="3879579"/>
            <a:ext cx="1747525" cy="338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en-US" altLang="ja-JP" sz="800" b="1" dirty="0" smtClean="0">
                <a:ea typeface="Meiryo UI" panose="020B0604030504040204" pitchFamily="50" charset="-128"/>
                <a:cs typeface="Arial" panose="020B0604020202020204" pitchFamily="34" charset="0"/>
              </a:rPr>
              <a:t>VC1300</a:t>
            </a:r>
          </a:p>
          <a:p>
            <a:pPr algn="ctr" eaLnBrk="1" hangingPunct="1">
              <a:spcBef>
                <a:spcPct val="0"/>
              </a:spcBef>
              <a:buClrTx/>
              <a:buSzTx/>
              <a:buNone/>
            </a:pPr>
            <a:r>
              <a:rPr lang="en-US" altLang="ja-JP" sz="800" b="1" dirty="0" smtClean="0">
                <a:ea typeface="Meiryo UI" panose="020B0604030504040204" pitchFamily="50" charset="-128"/>
                <a:cs typeface="Arial" panose="020B0604020202020204" pitchFamily="34" charset="0"/>
              </a:rPr>
              <a:t>(Dual Stream Supported)</a:t>
            </a:r>
            <a:endParaRPr lang="ja-JP" altLang="en-US" sz="800" b="1" dirty="0">
              <a:ea typeface="Meiryo UI" panose="020B0604030504040204" pitchFamily="50" charset="-128"/>
              <a:cs typeface="Arial" panose="020B0604020202020204" pitchFamily="34" charset="0"/>
            </a:endParaRPr>
          </a:p>
        </p:txBody>
      </p:sp>
      <p:sp>
        <p:nvSpPr>
          <p:cNvPr id="71" name="Text Box 4"/>
          <p:cNvSpPr txBox="1">
            <a:spLocks noChangeArrowheads="1"/>
          </p:cNvSpPr>
          <p:nvPr/>
        </p:nvSpPr>
        <p:spPr bwMode="auto">
          <a:xfrm>
            <a:off x="1647442" y="3871952"/>
            <a:ext cx="1747525" cy="338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None/>
            </a:pPr>
            <a:r>
              <a:rPr lang="en-US" altLang="ja-JP" sz="800" b="1" dirty="0">
                <a:ea typeface="Meiryo UI" panose="020B0604030504040204" pitchFamily="50" charset="-128"/>
                <a:cs typeface="Arial" panose="020B0604020202020204" pitchFamily="34" charset="0"/>
              </a:rPr>
              <a:t>VC600/VC300</a:t>
            </a:r>
            <a:endParaRPr lang="ja-JP" altLang="en-US" sz="800" b="1" dirty="0">
              <a:ea typeface="Meiryo UI" panose="020B0604030504040204" pitchFamily="50" charset="-128"/>
              <a:cs typeface="Arial" panose="020B0604020202020204" pitchFamily="34" charset="0"/>
            </a:endParaRPr>
          </a:p>
          <a:p>
            <a:pPr algn="ctr" eaLnBrk="1" hangingPunct="1">
              <a:spcBef>
                <a:spcPct val="0"/>
              </a:spcBef>
              <a:buClrTx/>
              <a:buSzTx/>
              <a:buNone/>
            </a:pPr>
            <a:r>
              <a:rPr lang="en-US" altLang="ja-JP" sz="800" b="1" dirty="0" smtClean="0">
                <a:ea typeface="Meiryo UI" panose="020B0604030504040204" pitchFamily="50" charset="-128"/>
                <a:cs typeface="Arial" panose="020B0604020202020204" pitchFamily="34" charset="0"/>
              </a:rPr>
              <a:t>(Dual Stream Supported)</a:t>
            </a:r>
            <a:endParaRPr lang="ja-JP" altLang="en-US" sz="800" b="1" dirty="0">
              <a:ea typeface="Meiryo UI" panose="020B0604030504040204" pitchFamily="50" charset="-128"/>
              <a:cs typeface="Arial" panose="020B0604020202020204" pitchFamily="34" charset="0"/>
            </a:endParaRPr>
          </a:p>
        </p:txBody>
      </p:sp>
      <p:grpSp>
        <p:nvGrpSpPr>
          <p:cNvPr id="72" name="グループ化 71"/>
          <p:cNvGrpSpPr/>
          <p:nvPr/>
        </p:nvGrpSpPr>
        <p:grpSpPr>
          <a:xfrm>
            <a:off x="5046808" y="4434367"/>
            <a:ext cx="3628280" cy="445294"/>
            <a:chOff x="5392335" y="5077247"/>
            <a:chExt cx="3338197" cy="303907"/>
          </a:xfrm>
        </p:grpSpPr>
        <p:sp>
          <p:nvSpPr>
            <p:cNvPr id="73" name="テキスト ボックス 61"/>
            <p:cNvSpPr txBox="1">
              <a:spLocks noChangeArrowheads="1"/>
            </p:cNvSpPr>
            <p:nvPr/>
          </p:nvSpPr>
          <p:spPr bwMode="auto">
            <a:xfrm>
              <a:off x="5855222" y="5077247"/>
              <a:ext cx="2875310" cy="168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square" lIns="0" tIns="0" rIns="0" bIns="0"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Main Site / Main Stream: Main Camera Image or Sub-camera Image or PC Contents</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4" name="直線矢印コネクタ 73"/>
            <p:cNvCxnSpPr/>
            <p:nvPr/>
          </p:nvCxnSpPr>
          <p:spPr bwMode="auto">
            <a:xfrm flipH="1">
              <a:off x="5392335" y="5313440"/>
              <a:ext cx="335466" cy="6158"/>
            </a:xfrm>
            <a:prstGeom prst="straightConnector1">
              <a:avLst/>
            </a:prstGeom>
            <a:solidFill>
              <a:schemeClr val="accent1"/>
            </a:solidFill>
            <a:ln w="28575" cap="flat" cmpd="sng" algn="ctr">
              <a:solidFill>
                <a:srgbClr val="92D05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テキスト ボックス 61"/>
            <p:cNvSpPr txBox="1">
              <a:spLocks noChangeArrowheads="1"/>
            </p:cNvSpPr>
            <p:nvPr/>
          </p:nvSpPr>
          <p:spPr bwMode="auto">
            <a:xfrm>
              <a:off x="5855222" y="5258043"/>
              <a:ext cx="2508593"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square" lIns="0" tIns="0" rIns="0" bIns="0"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Remote Site / Main Stream: Main Camera Image</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6" name="直線矢印コネクタ 75"/>
            <p:cNvCxnSpPr/>
            <p:nvPr/>
          </p:nvCxnSpPr>
          <p:spPr bwMode="auto">
            <a:xfrm>
              <a:off x="5429345" y="5179924"/>
              <a:ext cx="298456" cy="0"/>
            </a:xfrm>
            <a:prstGeom prst="straightConnector1">
              <a:avLst/>
            </a:prstGeom>
            <a:solidFill>
              <a:schemeClr val="accent1"/>
            </a:solidFill>
            <a:ln w="28575"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7" name="直線コネクタ 76"/>
          <p:cNvCxnSpPr/>
          <p:nvPr/>
        </p:nvCxnSpPr>
        <p:spPr bwMode="auto">
          <a:xfrm flipV="1">
            <a:off x="4837027" y="3118230"/>
            <a:ext cx="3823611" cy="2444"/>
          </a:xfrm>
          <a:prstGeom prst="line">
            <a:avLst/>
          </a:prstGeom>
          <a:solidFill>
            <a:schemeClr val="accent1"/>
          </a:solidFill>
          <a:ln w="127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 name="Text Box 4"/>
          <p:cNvSpPr txBox="1">
            <a:spLocks noChangeArrowheads="1"/>
          </p:cNvSpPr>
          <p:nvPr/>
        </p:nvSpPr>
        <p:spPr bwMode="auto">
          <a:xfrm>
            <a:off x="376474" y="2856707"/>
            <a:ext cx="804379" cy="230746"/>
          </a:xfrm>
          <a:prstGeom prst="rect">
            <a:avLst/>
          </a:prstGeom>
          <a:noFill/>
          <a:ln w="9525">
            <a:noFill/>
            <a:miter lim="800000"/>
            <a:headEnd/>
            <a:tailEnd/>
          </a:ln>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en-US" altLang="ja-JP" sz="900" b="1" dirty="0" smtClean="0">
                <a:ea typeface="Meiryo UI" panose="020B0604030504040204" pitchFamily="50" charset="-128"/>
                <a:cs typeface="Arial" panose="020B0604020202020204" pitchFamily="34" charset="0"/>
              </a:rPr>
              <a:t>Base Site</a:t>
            </a:r>
            <a:endParaRPr lang="ja-JP" altLang="en-US" sz="900" b="1" dirty="0">
              <a:ea typeface="Meiryo UI" panose="020B0604030504040204" pitchFamily="50" charset="-128"/>
              <a:cs typeface="Arial" panose="020B0604020202020204" pitchFamily="34" charset="0"/>
            </a:endParaRPr>
          </a:p>
        </p:txBody>
      </p:sp>
      <p:sp>
        <p:nvSpPr>
          <p:cNvPr id="79" name="Text Box 4"/>
          <p:cNvSpPr txBox="1">
            <a:spLocks noChangeArrowheads="1"/>
          </p:cNvSpPr>
          <p:nvPr/>
        </p:nvSpPr>
        <p:spPr bwMode="auto">
          <a:xfrm>
            <a:off x="407733" y="3125786"/>
            <a:ext cx="879840" cy="230746"/>
          </a:xfrm>
          <a:prstGeom prst="rect">
            <a:avLst/>
          </a:prstGeom>
          <a:noFill/>
          <a:ln w="9525">
            <a:noFill/>
            <a:miter lim="800000"/>
            <a:headEnd/>
            <a:tailEnd/>
          </a:ln>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en-US" altLang="ja-JP" sz="900" b="1" dirty="0" smtClean="0">
                <a:ea typeface="Meiryo UI" panose="020B0604030504040204" pitchFamily="50" charset="-128"/>
                <a:cs typeface="Arial" panose="020B0604020202020204" pitchFamily="34" charset="0"/>
              </a:rPr>
              <a:t>Remote Site</a:t>
            </a:r>
            <a:endParaRPr lang="ja-JP" altLang="en-US" sz="900" b="1" dirty="0">
              <a:ea typeface="Meiryo UI" panose="020B0604030504040204" pitchFamily="50" charset="-128"/>
              <a:cs typeface="Arial" panose="020B0604020202020204" pitchFamily="34" charset="0"/>
            </a:endParaRPr>
          </a:p>
        </p:txBody>
      </p:sp>
      <p:cxnSp>
        <p:nvCxnSpPr>
          <p:cNvPr id="80" name="直線コネクタ 79"/>
          <p:cNvCxnSpPr/>
          <p:nvPr/>
        </p:nvCxnSpPr>
        <p:spPr bwMode="auto">
          <a:xfrm flipV="1">
            <a:off x="401157" y="3118230"/>
            <a:ext cx="3823611" cy="2444"/>
          </a:xfrm>
          <a:prstGeom prst="line">
            <a:avLst/>
          </a:prstGeom>
          <a:solidFill>
            <a:schemeClr val="accent1"/>
          </a:solidFill>
          <a:ln w="127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正方形/長方形 6"/>
          <p:cNvSpPr>
            <a:spLocks noChangeArrowheads="1"/>
          </p:cNvSpPr>
          <p:nvPr/>
        </p:nvSpPr>
        <p:spPr bwMode="auto">
          <a:xfrm>
            <a:off x="357188" y="842228"/>
            <a:ext cx="8552350" cy="809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defTabSz="1222375" eaLnBrk="0" hangingPunct="0">
              <a:defRPr sz="1600">
                <a:solidFill>
                  <a:schemeClr val="tx1"/>
                </a:solidFill>
                <a:latin typeface="Arial" charset="0"/>
                <a:ea typeface="ＭＳ Ｐゴシック" charset="-128"/>
              </a:defRPr>
            </a:lvl1pPr>
            <a:lvl2pPr marL="742950" indent="-285750" algn="l" defTabSz="1222375" eaLnBrk="0" hangingPunct="0">
              <a:defRPr sz="1600">
                <a:solidFill>
                  <a:schemeClr val="tx1"/>
                </a:solidFill>
                <a:latin typeface="Arial" charset="0"/>
                <a:ea typeface="ＭＳ Ｐゴシック" charset="-128"/>
              </a:defRPr>
            </a:lvl2pPr>
            <a:lvl3pPr marL="1143000" indent="-228600" algn="l" defTabSz="1222375" eaLnBrk="0" hangingPunct="0">
              <a:defRPr sz="1600">
                <a:solidFill>
                  <a:schemeClr val="tx1"/>
                </a:solidFill>
                <a:latin typeface="Arial" charset="0"/>
                <a:ea typeface="ＭＳ Ｐゴシック" charset="-128"/>
              </a:defRPr>
            </a:lvl3pPr>
            <a:lvl4pPr marL="1600200" indent="-228600" algn="l" defTabSz="1222375" eaLnBrk="0" hangingPunct="0">
              <a:defRPr sz="1600">
                <a:solidFill>
                  <a:schemeClr val="tx1"/>
                </a:solidFill>
                <a:latin typeface="Arial" charset="0"/>
                <a:ea typeface="ＭＳ Ｐゴシック" charset="-128"/>
              </a:defRPr>
            </a:lvl4pPr>
            <a:lvl5pPr marL="2057400" indent="-228600" algn="l" defTabSz="1222375" eaLnBrk="0" hangingPunct="0">
              <a:defRPr sz="1600">
                <a:solidFill>
                  <a:schemeClr val="tx1"/>
                </a:solidFill>
                <a:latin typeface="Arial" charset="0"/>
                <a:ea typeface="ＭＳ Ｐゴシック" charset="-128"/>
              </a:defRPr>
            </a:lvl5pPr>
            <a:lvl6pPr marL="2514600" indent="-228600" defTabSz="1222375" eaLnBrk="0" fontAlgn="base" hangingPunct="0">
              <a:spcBef>
                <a:spcPct val="0"/>
              </a:spcBef>
              <a:spcAft>
                <a:spcPct val="0"/>
              </a:spcAft>
              <a:defRPr sz="1600">
                <a:solidFill>
                  <a:schemeClr val="tx1"/>
                </a:solidFill>
                <a:latin typeface="Arial" charset="0"/>
                <a:ea typeface="ＭＳ Ｐゴシック" charset="-128"/>
              </a:defRPr>
            </a:lvl6pPr>
            <a:lvl7pPr marL="2971800" indent="-228600" defTabSz="1222375" eaLnBrk="0" fontAlgn="base" hangingPunct="0">
              <a:spcBef>
                <a:spcPct val="0"/>
              </a:spcBef>
              <a:spcAft>
                <a:spcPct val="0"/>
              </a:spcAft>
              <a:defRPr sz="1600">
                <a:solidFill>
                  <a:schemeClr val="tx1"/>
                </a:solidFill>
                <a:latin typeface="Arial" charset="0"/>
                <a:ea typeface="ＭＳ Ｐゴシック" charset="-128"/>
              </a:defRPr>
            </a:lvl7pPr>
            <a:lvl8pPr marL="3429000" indent="-228600" defTabSz="1222375" eaLnBrk="0" fontAlgn="base" hangingPunct="0">
              <a:spcBef>
                <a:spcPct val="0"/>
              </a:spcBef>
              <a:spcAft>
                <a:spcPct val="0"/>
              </a:spcAft>
              <a:defRPr sz="1600">
                <a:solidFill>
                  <a:schemeClr val="tx1"/>
                </a:solidFill>
                <a:latin typeface="Arial" charset="0"/>
                <a:ea typeface="ＭＳ Ｐゴシック" charset="-128"/>
              </a:defRPr>
            </a:lvl8pPr>
            <a:lvl9pPr marL="3886200" indent="-228600" defTabSz="1222375" eaLnBrk="0" fontAlgn="base" hangingPunct="0">
              <a:spcBef>
                <a:spcPct val="0"/>
              </a:spcBef>
              <a:spcAft>
                <a:spcPct val="0"/>
              </a:spcAft>
              <a:defRPr sz="1600">
                <a:solidFill>
                  <a:schemeClr val="tx1"/>
                </a:solidFill>
                <a:latin typeface="Arial" charset="0"/>
                <a:ea typeface="ＭＳ Ｐゴシック" charset="-128"/>
              </a:defRPr>
            </a:lvl9pPr>
          </a:lstStyle>
          <a:p>
            <a:pPr marL="285750" indent="-285750" eaLnBrk="1" hangingPunct="1">
              <a:lnSpc>
                <a:spcPts val="2700"/>
              </a:lnSpc>
              <a:spcAft>
                <a:spcPct val="10000"/>
              </a:spcAft>
              <a:buFont typeface="Wingdings" panose="05000000000000000000" pitchFamily="2" charset="2"/>
              <a:buChar char="n"/>
            </a:pPr>
            <a:r>
              <a:rPr kumimoji="1" lang="en-US" altLang="ja-JP" b="1" dirty="0" smtClean="0">
                <a:latin typeface="Arial" panose="020B0604020202020204" pitchFamily="34" charset="0"/>
                <a:cs typeface="Arial" panose="020B0604020202020204" pitchFamily="34" charset="0"/>
              </a:rPr>
              <a:t>Requirement for Dual Stream</a:t>
            </a:r>
          </a:p>
          <a:p>
            <a:pPr marL="571500" indent="-285750" eaLnBrk="1" hangingPunct="1">
              <a:lnSpc>
                <a:spcPts val="2700"/>
              </a:lnSpc>
              <a:spcAft>
                <a:spcPct val="10000"/>
              </a:spcAft>
              <a:buFont typeface="Wingdings" panose="05000000000000000000" pitchFamily="2" charset="2"/>
              <a:buChar char="l"/>
            </a:pPr>
            <a:r>
              <a:rPr kumimoji="1" lang="en-US" altLang="ja-JP" sz="1400" b="1" dirty="0" smtClean="0">
                <a:latin typeface="Arial" panose="020B0604020202020204" pitchFamily="34" charset="0"/>
                <a:cs typeface="Arial" panose="020B0604020202020204" pitchFamily="34" charset="0"/>
              </a:rPr>
              <a:t>All equipment must be supported Dual Stream Function.</a:t>
            </a:r>
            <a:endParaRPr kumimoji="1" lang="ja-JP" altLang="en-US" sz="1400" b="1" dirty="0">
              <a:latin typeface="Arial" panose="020B0604020202020204" pitchFamily="34" charset="0"/>
              <a:cs typeface="Arial" panose="020B0604020202020204" pitchFamily="34" charset="0"/>
            </a:endParaRPr>
          </a:p>
        </p:txBody>
      </p:sp>
      <p:sp>
        <p:nvSpPr>
          <p:cNvPr id="82" name="Text Box 4"/>
          <p:cNvSpPr txBox="1">
            <a:spLocks noChangeArrowheads="1"/>
          </p:cNvSpPr>
          <p:nvPr/>
        </p:nvSpPr>
        <p:spPr bwMode="auto">
          <a:xfrm>
            <a:off x="6299200" y="2222216"/>
            <a:ext cx="1150954"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en-US" altLang="ja-JP" sz="900" b="1" dirty="0" smtClean="0">
                <a:ea typeface="Meiryo UI" panose="020B0604030504040204" pitchFamily="50" charset="-128"/>
                <a:cs typeface="Arial" panose="020B0604020202020204" pitchFamily="34" charset="0"/>
              </a:rPr>
              <a:t>VC1600/VC1300</a:t>
            </a:r>
            <a:endParaRPr lang="ja-JP" altLang="en-US" sz="900" b="1" dirty="0">
              <a:ea typeface="Meiryo UI" panose="020B0604030504040204" pitchFamily="50" charset="-128"/>
              <a:cs typeface="Arial" panose="020B0604020202020204" pitchFamily="34" charset="0"/>
            </a:endParaRPr>
          </a:p>
        </p:txBody>
      </p:sp>
      <p:sp>
        <p:nvSpPr>
          <p:cNvPr id="83" name="Text Box 4"/>
          <p:cNvSpPr txBox="1">
            <a:spLocks noChangeArrowheads="1"/>
          </p:cNvSpPr>
          <p:nvPr/>
        </p:nvSpPr>
        <p:spPr bwMode="auto">
          <a:xfrm>
            <a:off x="4858384" y="2852807"/>
            <a:ext cx="804379" cy="230746"/>
          </a:xfrm>
          <a:prstGeom prst="rect">
            <a:avLst/>
          </a:prstGeom>
          <a:noFill/>
          <a:ln w="9525">
            <a:noFill/>
            <a:miter lim="800000"/>
            <a:headEnd/>
            <a:tailEnd/>
          </a:ln>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en-US" altLang="ja-JP" sz="900" b="1" dirty="0" smtClean="0">
                <a:ea typeface="Meiryo UI" panose="020B0604030504040204" pitchFamily="50" charset="-128"/>
                <a:cs typeface="Arial" panose="020B0604020202020204" pitchFamily="34" charset="0"/>
              </a:rPr>
              <a:t>Base Site</a:t>
            </a:r>
            <a:endParaRPr lang="ja-JP" altLang="en-US" sz="900" b="1" dirty="0">
              <a:ea typeface="Meiryo UI" panose="020B0604030504040204" pitchFamily="50" charset="-128"/>
              <a:cs typeface="Arial" panose="020B0604020202020204" pitchFamily="34" charset="0"/>
            </a:endParaRPr>
          </a:p>
        </p:txBody>
      </p:sp>
      <p:sp>
        <p:nvSpPr>
          <p:cNvPr id="84" name="Text Box 4"/>
          <p:cNvSpPr txBox="1">
            <a:spLocks noChangeArrowheads="1"/>
          </p:cNvSpPr>
          <p:nvPr/>
        </p:nvSpPr>
        <p:spPr bwMode="auto">
          <a:xfrm>
            <a:off x="4889643" y="3121886"/>
            <a:ext cx="879840" cy="230746"/>
          </a:xfrm>
          <a:prstGeom prst="rect">
            <a:avLst/>
          </a:prstGeom>
          <a:noFill/>
          <a:ln w="9525">
            <a:noFill/>
            <a:miter lim="800000"/>
            <a:headEnd/>
            <a:tailEnd/>
          </a:ln>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en-US" altLang="ja-JP" sz="900" b="1" dirty="0" smtClean="0">
                <a:ea typeface="Meiryo UI" panose="020B0604030504040204" pitchFamily="50" charset="-128"/>
                <a:cs typeface="Arial" panose="020B0604020202020204" pitchFamily="34" charset="0"/>
              </a:rPr>
              <a:t>Remote Site</a:t>
            </a:r>
            <a:endParaRPr lang="ja-JP" altLang="en-US" sz="900" b="1" dirty="0">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2490087680"/>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フッター プレースホルダー 3"/>
          <p:cNvSpPr txBox="1">
            <a:spLocks/>
          </p:cNvSpPr>
          <p:nvPr/>
        </p:nvSpPr>
        <p:spPr>
          <a:xfrm>
            <a:off x="8061203" y="6605691"/>
            <a:ext cx="1066800" cy="247650"/>
          </a:xfrm>
          <a:prstGeom prst="rect">
            <a:avLst/>
          </a:prstGeom>
          <a:noFill/>
        </p:spPr>
        <p:txBody>
          <a:bodyPr/>
          <a:lstStyle>
            <a:defPPr>
              <a:defRPr lang="de-DE"/>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algn="r"/>
            <a:r>
              <a:rPr lang="de-DE" altLang="ja-JP" sz="800" dirty="0" smtClean="0">
                <a:solidFill>
                  <a:schemeClr val="bg1"/>
                </a:solidFill>
                <a:latin typeface="Arial" panose="020B0604020202020204" pitchFamily="34" charset="0"/>
                <a:ea typeface="Meiryo UI" panose="020B0604030504040204" pitchFamily="50" charset="-128"/>
                <a:cs typeface="Arial" panose="020B0604020202020204" pitchFamily="34" charset="0"/>
              </a:rPr>
              <a:t>Page </a:t>
            </a:r>
            <a:fld id="{11D062A2-B506-4044-A2EC-4FDCB15F0732}" type="slidenum">
              <a:rPr lang="de-DE" altLang="ja-JP" sz="800" b="1" smtClean="0">
                <a:solidFill>
                  <a:schemeClr val="bg1"/>
                </a:solidFill>
                <a:latin typeface="Arial" panose="020B0604020202020204" pitchFamily="34" charset="0"/>
                <a:ea typeface="Meiryo UI" panose="020B0604030504040204" pitchFamily="50" charset="-128"/>
                <a:cs typeface="Arial" panose="020B0604020202020204" pitchFamily="34" charset="0"/>
              </a:rPr>
              <a:pPr algn="r"/>
              <a:t>4</a:t>
            </a:fld>
            <a:endParaRPr lang="de-DE" altLang="ja-JP" sz="800" b="1" dirty="0" smtClean="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sp>
        <p:nvSpPr>
          <p:cNvPr id="19" name="Rectangle 8"/>
          <p:cNvSpPr txBox="1">
            <a:spLocks noChangeArrowheads="1"/>
          </p:cNvSpPr>
          <p:nvPr/>
        </p:nvSpPr>
        <p:spPr bwMode="auto">
          <a:xfrm>
            <a:off x="1" y="50965"/>
            <a:ext cx="9143999"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0" tIns="45720" rIns="0" bIns="45720" numCol="1" anchor="ctr" anchorCtr="0" compatLnSpc="1">
            <a:prstTxWarp prst="textNoShape">
              <a:avLst/>
            </a:prstTxWarp>
          </a:bodyPr>
          <a:lstStyle>
            <a:lvl1pPr algn="ctr" rtl="0" eaLnBrk="0" fontAlgn="base" hangingPunct="0">
              <a:spcBef>
                <a:spcPct val="0"/>
              </a:spcBef>
              <a:spcAft>
                <a:spcPct val="0"/>
              </a:spcAft>
              <a:defRPr sz="3600" b="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defRPr>
            </a:lvl1pPr>
            <a:lvl2pPr algn="l" rtl="0" eaLnBrk="0" fontAlgn="base" hangingPunct="0">
              <a:spcBef>
                <a:spcPct val="0"/>
              </a:spcBef>
              <a:spcAft>
                <a:spcPct val="0"/>
              </a:spcAft>
              <a:defRPr sz="2200" b="1">
                <a:solidFill>
                  <a:schemeClr val="tx1"/>
                </a:solidFill>
                <a:latin typeface="Arial" charset="0"/>
              </a:defRPr>
            </a:lvl2pPr>
            <a:lvl3pPr algn="l" rtl="0" eaLnBrk="0" fontAlgn="base" hangingPunct="0">
              <a:spcBef>
                <a:spcPct val="0"/>
              </a:spcBef>
              <a:spcAft>
                <a:spcPct val="0"/>
              </a:spcAft>
              <a:defRPr sz="2200" b="1">
                <a:solidFill>
                  <a:schemeClr val="tx1"/>
                </a:solidFill>
                <a:latin typeface="Arial" charset="0"/>
              </a:defRPr>
            </a:lvl3pPr>
            <a:lvl4pPr algn="l" rtl="0" eaLnBrk="0" fontAlgn="base" hangingPunct="0">
              <a:spcBef>
                <a:spcPct val="0"/>
              </a:spcBef>
              <a:spcAft>
                <a:spcPct val="0"/>
              </a:spcAft>
              <a:defRPr sz="2200" b="1">
                <a:solidFill>
                  <a:schemeClr val="tx1"/>
                </a:solidFill>
                <a:latin typeface="Arial" charset="0"/>
              </a:defRPr>
            </a:lvl4pPr>
            <a:lvl5pPr algn="l" rtl="0" eaLnBrk="0" fontAlgn="base" hangingPunct="0">
              <a:spcBef>
                <a:spcPct val="0"/>
              </a:spcBef>
              <a:spcAft>
                <a:spcPct val="0"/>
              </a:spcAft>
              <a:defRPr sz="2200" b="1">
                <a:solidFill>
                  <a:schemeClr val="tx1"/>
                </a:solidFill>
                <a:latin typeface="Arial" charset="0"/>
              </a:defRPr>
            </a:lvl5pPr>
            <a:lvl6pPr marL="457200" algn="l" rtl="0" fontAlgn="base">
              <a:spcBef>
                <a:spcPct val="0"/>
              </a:spcBef>
              <a:spcAft>
                <a:spcPct val="0"/>
              </a:spcAft>
              <a:defRPr sz="2200" b="1">
                <a:solidFill>
                  <a:schemeClr val="tx1"/>
                </a:solidFill>
                <a:latin typeface="Arial" charset="0"/>
              </a:defRPr>
            </a:lvl6pPr>
            <a:lvl7pPr marL="914400" algn="l" rtl="0" fontAlgn="base">
              <a:spcBef>
                <a:spcPct val="0"/>
              </a:spcBef>
              <a:spcAft>
                <a:spcPct val="0"/>
              </a:spcAft>
              <a:defRPr sz="2200" b="1">
                <a:solidFill>
                  <a:schemeClr val="tx1"/>
                </a:solidFill>
                <a:latin typeface="Arial" charset="0"/>
              </a:defRPr>
            </a:lvl7pPr>
            <a:lvl8pPr marL="1371600" algn="l" rtl="0" fontAlgn="base">
              <a:spcBef>
                <a:spcPct val="0"/>
              </a:spcBef>
              <a:spcAft>
                <a:spcPct val="0"/>
              </a:spcAft>
              <a:defRPr sz="2200" b="1">
                <a:solidFill>
                  <a:schemeClr val="tx1"/>
                </a:solidFill>
                <a:latin typeface="Arial" charset="0"/>
              </a:defRPr>
            </a:lvl8pPr>
            <a:lvl9pPr marL="1828800" algn="l" rtl="0" fontAlgn="base">
              <a:spcBef>
                <a:spcPct val="0"/>
              </a:spcBef>
              <a:spcAft>
                <a:spcPct val="0"/>
              </a:spcAft>
              <a:defRPr sz="2200" b="1">
                <a:solidFill>
                  <a:schemeClr val="tx1"/>
                </a:solidFill>
                <a:latin typeface="Arial" charset="0"/>
              </a:defRPr>
            </a:lvl9pPr>
          </a:lstStyle>
          <a:p>
            <a:pPr eaLnBrk="1" hangingPunct="1"/>
            <a:r>
              <a:rPr lang="en-US" altLang="ja-JP" sz="2800" kern="0" dirty="0" smtClean="0">
                <a:latin typeface="Arial Black" panose="020B0A04020102020204" pitchFamily="34" charset="0"/>
              </a:rPr>
              <a:t>Dual Stream</a:t>
            </a:r>
            <a:endParaRPr lang="de-DE" altLang="ja-JP" sz="2800" kern="0" dirty="0" smtClean="0">
              <a:latin typeface="Arial Black" panose="020B0A04020102020204" pitchFamily="34" charset="0"/>
            </a:endParaRPr>
          </a:p>
        </p:txBody>
      </p:sp>
      <p:graphicFrame>
        <p:nvGraphicFramePr>
          <p:cNvPr id="12" name="Group 99"/>
          <p:cNvGraphicFramePr>
            <a:graphicFrameLocks/>
          </p:cNvGraphicFramePr>
          <p:nvPr>
            <p:extLst>
              <p:ext uri="{D42A27DB-BD31-4B8C-83A1-F6EECF244321}">
                <p14:modId xmlns:p14="http://schemas.microsoft.com/office/powerpoint/2010/main" val="4253878873"/>
              </p:ext>
            </p:extLst>
          </p:nvPr>
        </p:nvGraphicFramePr>
        <p:xfrm>
          <a:off x="453291" y="1844433"/>
          <a:ext cx="8323385" cy="3899874"/>
        </p:xfrm>
        <a:graphic>
          <a:graphicData uri="http://schemas.openxmlformats.org/drawingml/2006/table">
            <a:tbl>
              <a:tblPr/>
              <a:tblGrid>
                <a:gridCol w="1543539"/>
                <a:gridCol w="1543539"/>
                <a:gridCol w="1652954"/>
                <a:gridCol w="1652954"/>
                <a:gridCol w="1930399"/>
              </a:tblGrid>
              <a:tr h="466358">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Type of Stream</a:t>
                      </a:r>
                      <a:endPar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796" marB="46796"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Video Input Device</a:t>
                      </a:r>
                      <a:endPar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796" marB="467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Codec</a:t>
                      </a:r>
                      <a:endPar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796" marB="467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Encode Max. Resolution</a:t>
                      </a:r>
                      <a:endPar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796" marB="467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Remarks</a:t>
                      </a:r>
                      <a:endPar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796" marB="46796"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466358">
                <a:tc rowSpan="3">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Main Stream</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Main Camera</a:t>
                      </a:r>
                      <a:endPar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H.264 High</a:t>
                      </a: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1920 x 1080</a:t>
                      </a: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0160">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H.264 Baseline</a:t>
                      </a: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1280 x 720</a:t>
                      </a: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*1</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6358">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H.263+/H.261</a:t>
                      </a: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CIF (352 x 288)</a:t>
                      </a: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rgbClr val="FF0000"/>
                          </a:solidFill>
                          <a:effectLst/>
                          <a:latin typeface="Arial" panose="020B0604020202020204" pitchFamily="34" charset="0"/>
                          <a:ea typeface="Meiryo UI" panose="020B0604030504040204" pitchFamily="50" charset="-128"/>
                          <a:cs typeface="Arial" panose="020B0604020202020204" pitchFamily="34" charset="0"/>
                        </a:rPr>
                        <a:t>*2 </a:t>
                      </a:r>
                      <a:r>
                        <a:rPr kumimoji="1" lang="en-US" altLang="ja-JP" sz="900" b="0" i="0" u="none" strike="noStrike" cap="none" normalizeH="0" baseline="0" dirty="0" smtClean="0">
                          <a:ln>
                            <a:noFill/>
                          </a:ln>
                          <a:solidFill>
                            <a:srgbClr val="FF0000"/>
                          </a:solidFill>
                          <a:effectLst/>
                          <a:latin typeface="Arial" panose="020B0604020202020204" pitchFamily="34" charset="0"/>
                          <a:ea typeface="Meiryo UI" panose="020B0604030504040204" pitchFamily="50" charset="-128"/>
                          <a:cs typeface="Arial" panose="020B0604020202020204" pitchFamily="34" charset="0"/>
                        </a:rPr>
                        <a:t>Black image will be transmitted depends on condition.</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0160">
                <a:tc rowSpan="4">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Sub-camera Stream</a:t>
                      </a: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Sub Camera</a:t>
                      </a:r>
                      <a:endPar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H.264 Baseline</a:t>
                      </a: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1920 x 1080</a:t>
                      </a: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*3</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0160">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H.263+</a:t>
                      </a: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CIF (352 x 288)</a:t>
                      </a: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0160">
                <a:tc vMerge="1">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0000" marR="90000" marT="46796" marB="4679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PC</a:t>
                      </a:r>
                      <a:endParaRPr kumimoji="1" lang="ja-JP" altLang="en-US"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H.264 Baseline</a:t>
                      </a: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1920 x 1080</a:t>
                      </a: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*3</a:t>
                      </a: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0160">
                <a:tc vMerge="1">
                  <a:txBody>
                    <a:bodyPr/>
                    <a:lstStyle/>
                    <a:p>
                      <a:endParaRPr kumimoji="1" lang="ja-JP" altLang="en-US"/>
                    </a:p>
                  </a:txBody>
                  <a:tcPr/>
                </a:tc>
                <a:tc vMerge="1">
                  <a:txBody>
                    <a:bodyPr/>
                    <a:lstStyle/>
                    <a:p>
                      <a:endParaRPr kumimoji="1" lang="ja-JP" altLang="en-US"/>
                    </a:p>
                  </a:txBody>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H.263+</a:t>
                      </a: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rPr>
                        <a:t>CIF (352 x 288)</a:t>
                      </a:r>
                    </a:p>
                  </a:txBody>
                  <a:tcPr marL="90000" marR="90000" marT="46796" marB="467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itchFamily="18" charset="0"/>
                          <a:ea typeface="ＭＳ Ｐゴシック" pitchFamily="50" charset="-128"/>
                        </a:defRPr>
                      </a:lvl1pPr>
                      <a:lvl2pPr>
                        <a:spcBef>
                          <a:spcPct val="20000"/>
                        </a:spcBef>
                        <a:defRPr kumimoji="1" sz="2400">
                          <a:solidFill>
                            <a:schemeClr val="tx1"/>
                          </a:solidFill>
                          <a:latin typeface="Times New Roman" pitchFamily="18" charset="0"/>
                          <a:ea typeface="ＭＳ Ｐゴシック" pitchFamily="50" charset="-128"/>
                        </a:defRPr>
                      </a:lvl2pPr>
                      <a:lvl3pPr>
                        <a:spcBef>
                          <a:spcPct val="20000"/>
                        </a:spcBef>
                        <a:defRPr kumimoji="1" sz="2000">
                          <a:solidFill>
                            <a:schemeClr val="tx1"/>
                          </a:solidFill>
                          <a:latin typeface="Times New Roman" pitchFamily="18" charset="0"/>
                          <a:ea typeface="ＭＳ Ｐゴシック" pitchFamily="50" charset="-128"/>
                        </a:defRPr>
                      </a:lvl3pPr>
                      <a:lvl4pPr>
                        <a:spcBef>
                          <a:spcPct val="20000"/>
                        </a:spcBef>
                        <a:defRPr kumimoji="1">
                          <a:solidFill>
                            <a:schemeClr val="tx1"/>
                          </a:solidFill>
                          <a:latin typeface="Times New Roman" pitchFamily="18" charset="0"/>
                          <a:ea typeface="ＭＳ Ｐゴシック" pitchFamily="50" charset="-128"/>
                        </a:defRPr>
                      </a:lvl4pPr>
                      <a:lvl5pPr>
                        <a:spcBef>
                          <a:spcPct val="20000"/>
                        </a:spcBef>
                        <a:defRPr kumimoji="1">
                          <a:solidFill>
                            <a:schemeClr val="tx1"/>
                          </a:solidFill>
                          <a:latin typeface="Times New Roman" pitchFamily="18" charset="0"/>
                          <a:ea typeface="ＭＳ Ｐゴシック" pitchFamily="50" charset="-128"/>
                        </a:defRPr>
                      </a:lvl5pPr>
                      <a:lvl6pPr fontAlgn="base">
                        <a:spcBef>
                          <a:spcPct val="20000"/>
                        </a:spcBef>
                        <a:spcAft>
                          <a:spcPct val="0"/>
                        </a:spcAft>
                        <a:defRPr kumimoji="1">
                          <a:solidFill>
                            <a:schemeClr val="tx1"/>
                          </a:solidFill>
                          <a:latin typeface="Times New Roman" pitchFamily="18" charset="0"/>
                          <a:ea typeface="ＭＳ Ｐゴシック" pitchFamily="50" charset="-128"/>
                        </a:defRPr>
                      </a:lvl6pPr>
                      <a:lvl7pPr fontAlgn="base">
                        <a:spcBef>
                          <a:spcPct val="20000"/>
                        </a:spcBef>
                        <a:spcAft>
                          <a:spcPct val="0"/>
                        </a:spcAft>
                        <a:defRPr kumimoji="1">
                          <a:solidFill>
                            <a:schemeClr val="tx1"/>
                          </a:solidFill>
                          <a:latin typeface="Times New Roman" pitchFamily="18" charset="0"/>
                          <a:ea typeface="ＭＳ Ｐゴシック" pitchFamily="50" charset="-128"/>
                        </a:defRPr>
                      </a:lvl7pPr>
                      <a:lvl8pPr fontAlgn="base">
                        <a:spcBef>
                          <a:spcPct val="20000"/>
                        </a:spcBef>
                        <a:spcAft>
                          <a:spcPct val="0"/>
                        </a:spcAft>
                        <a:defRPr kumimoji="1">
                          <a:solidFill>
                            <a:schemeClr val="tx1"/>
                          </a:solidFill>
                          <a:latin typeface="Times New Roman" pitchFamily="18" charset="0"/>
                          <a:ea typeface="ＭＳ Ｐゴシック" pitchFamily="50" charset="-128"/>
                        </a:defRPr>
                      </a:lvl8pPr>
                      <a:lvl9pPr fontAlgn="base">
                        <a:spcBef>
                          <a:spcPct val="20000"/>
                        </a:spcBef>
                        <a:spcAft>
                          <a:spcPct val="0"/>
                        </a:spcAft>
                        <a:defRPr kumimoji="1">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dirty="0" smtClean="0">
                        <a:ln>
                          <a:noFill/>
                        </a:ln>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marL="90000" marR="90000" marT="46796" marB="4679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0" name="Text Box 48"/>
          <p:cNvSpPr txBox="1">
            <a:spLocks noChangeArrowheads="1"/>
          </p:cNvSpPr>
          <p:nvPr/>
        </p:nvSpPr>
        <p:spPr bwMode="auto">
          <a:xfrm>
            <a:off x="5021229" y="5827923"/>
            <a:ext cx="3754852" cy="556179"/>
          </a:xfrm>
          <a:prstGeom prst="rect">
            <a:avLst/>
          </a:prstGeom>
          <a:noFill/>
          <a:ln w="9525">
            <a:noFill/>
            <a:miter lim="800000"/>
            <a:headEnd/>
            <a:tailEnd/>
          </a:ln>
        </p:spPr>
        <p:txBody>
          <a:bodyPr wrap="none" lIns="90000" tIns="46800" rIns="90000" bIns="46800">
            <a:spAutoFit/>
          </a:bodyPr>
          <a:lstStyle/>
          <a:p>
            <a:r>
              <a:rPr lang="en-US" altLang="ja-JP" sz="1000" dirty="0" smtClean="0">
                <a:latin typeface="Arial" panose="020B0604020202020204" pitchFamily="34" charset="0"/>
                <a:ea typeface="Meiryo UI" panose="020B0604030504040204" pitchFamily="50" charset="-128"/>
                <a:cs typeface="Arial" panose="020B0604020202020204" pitchFamily="34" charset="0"/>
              </a:rPr>
              <a:t>*1 Up to 1920 x 1080 can be supported in Single Stream mode.</a:t>
            </a:r>
            <a:endParaRPr lang="en-US" altLang="ja-JP" sz="1000" dirty="0">
              <a:latin typeface="Arial" panose="020B0604020202020204" pitchFamily="34" charset="0"/>
              <a:ea typeface="Meiryo UI" panose="020B0604030504040204" pitchFamily="50" charset="-128"/>
              <a:cs typeface="Arial" panose="020B0604020202020204" pitchFamily="34" charset="0"/>
            </a:endParaRPr>
          </a:p>
          <a:p>
            <a:r>
              <a:rPr lang="en-US" altLang="ja-JP" sz="1000" dirty="0" smtClean="0">
                <a:solidFill>
                  <a:srgbClr val="FF0000"/>
                </a:solidFill>
                <a:latin typeface="Arial" panose="020B0604020202020204" pitchFamily="34" charset="0"/>
                <a:ea typeface="Meiryo UI" panose="020B0604030504040204" pitchFamily="50" charset="-128"/>
                <a:cs typeface="Arial" panose="020B0604020202020204" pitchFamily="34" charset="0"/>
              </a:rPr>
              <a:t>*2 Still in under consideration stage for H.263 Baseline.</a:t>
            </a:r>
            <a:endParaRPr lang="ja-JP" altLang="en-US" sz="1000" dirty="0">
              <a:solidFill>
                <a:srgbClr val="FF0000"/>
              </a:solidFill>
              <a:latin typeface="Arial" panose="020B0604020202020204" pitchFamily="34" charset="0"/>
              <a:ea typeface="Meiryo UI" panose="020B0604030504040204" pitchFamily="50" charset="-128"/>
              <a:cs typeface="Arial" panose="020B0604020202020204" pitchFamily="34" charset="0"/>
            </a:endParaRPr>
          </a:p>
          <a:p>
            <a:r>
              <a:rPr lang="en-US" altLang="ja-JP" sz="1000" dirty="0" smtClean="0">
                <a:latin typeface="Arial" panose="020B0604020202020204" pitchFamily="34" charset="0"/>
                <a:ea typeface="Meiryo UI" panose="020B0604030504040204" pitchFamily="50" charset="-128"/>
                <a:cs typeface="Arial" panose="020B0604020202020204" pitchFamily="34" charset="0"/>
              </a:rPr>
              <a:t>*3 Non-Interleave mode: 1080, Single NAL mode: 720p</a:t>
            </a:r>
            <a:endParaRPr lang="ja-JP" altLang="en-US" sz="1000" dirty="0">
              <a:latin typeface="Arial" panose="020B0604020202020204" pitchFamily="34" charset="0"/>
              <a:ea typeface="Meiryo UI" panose="020B0604030504040204" pitchFamily="50" charset="-128"/>
              <a:cs typeface="Arial" panose="020B0604020202020204" pitchFamily="34" charset="0"/>
            </a:endParaRPr>
          </a:p>
        </p:txBody>
      </p:sp>
      <p:sp>
        <p:nvSpPr>
          <p:cNvPr id="24" name="正方形/長方形 6"/>
          <p:cNvSpPr>
            <a:spLocks noChangeArrowheads="1"/>
          </p:cNvSpPr>
          <p:nvPr/>
        </p:nvSpPr>
        <p:spPr bwMode="auto">
          <a:xfrm>
            <a:off x="357188" y="842228"/>
            <a:ext cx="8427304" cy="809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defTabSz="1222375" eaLnBrk="0" hangingPunct="0">
              <a:defRPr sz="1600">
                <a:solidFill>
                  <a:schemeClr val="tx1"/>
                </a:solidFill>
                <a:latin typeface="Arial" charset="0"/>
                <a:ea typeface="ＭＳ Ｐゴシック" charset="-128"/>
              </a:defRPr>
            </a:lvl1pPr>
            <a:lvl2pPr marL="742950" indent="-285750" algn="l" defTabSz="1222375" eaLnBrk="0" hangingPunct="0">
              <a:defRPr sz="1600">
                <a:solidFill>
                  <a:schemeClr val="tx1"/>
                </a:solidFill>
                <a:latin typeface="Arial" charset="0"/>
                <a:ea typeface="ＭＳ Ｐゴシック" charset="-128"/>
              </a:defRPr>
            </a:lvl2pPr>
            <a:lvl3pPr marL="1143000" indent="-228600" algn="l" defTabSz="1222375" eaLnBrk="0" hangingPunct="0">
              <a:defRPr sz="1600">
                <a:solidFill>
                  <a:schemeClr val="tx1"/>
                </a:solidFill>
                <a:latin typeface="Arial" charset="0"/>
                <a:ea typeface="ＭＳ Ｐゴシック" charset="-128"/>
              </a:defRPr>
            </a:lvl3pPr>
            <a:lvl4pPr marL="1600200" indent="-228600" algn="l" defTabSz="1222375" eaLnBrk="0" hangingPunct="0">
              <a:defRPr sz="1600">
                <a:solidFill>
                  <a:schemeClr val="tx1"/>
                </a:solidFill>
                <a:latin typeface="Arial" charset="0"/>
                <a:ea typeface="ＭＳ Ｐゴシック" charset="-128"/>
              </a:defRPr>
            </a:lvl4pPr>
            <a:lvl5pPr marL="2057400" indent="-228600" algn="l" defTabSz="1222375" eaLnBrk="0" hangingPunct="0">
              <a:defRPr sz="1600">
                <a:solidFill>
                  <a:schemeClr val="tx1"/>
                </a:solidFill>
                <a:latin typeface="Arial" charset="0"/>
                <a:ea typeface="ＭＳ Ｐゴシック" charset="-128"/>
              </a:defRPr>
            </a:lvl5pPr>
            <a:lvl6pPr marL="2514600" indent="-228600" defTabSz="1222375" eaLnBrk="0" fontAlgn="base" hangingPunct="0">
              <a:spcBef>
                <a:spcPct val="0"/>
              </a:spcBef>
              <a:spcAft>
                <a:spcPct val="0"/>
              </a:spcAft>
              <a:defRPr sz="1600">
                <a:solidFill>
                  <a:schemeClr val="tx1"/>
                </a:solidFill>
                <a:latin typeface="Arial" charset="0"/>
                <a:ea typeface="ＭＳ Ｐゴシック" charset="-128"/>
              </a:defRPr>
            </a:lvl6pPr>
            <a:lvl7pPr marL="2971800" indent="-228600" defTabSz="1222375" eaLnBrk="0" fontAlgn="base" hangingPunct="0">
              <a:spcBef>
                <a:spcPct val="0"/>
              </a:spcBef>
              <a:spcAft>
                <a:spcPct val="0"/>
              </a:spcAft>
              <a:defRPr sz="1600">
                <a:solidFill>
                  <a:schemeClr val="tx1"/>
                </a:solidFill>
                <a:latin typeface="Arial" charset="0"/>
                <a:ea typeface="ＭＳ Ｐゴシック" charset="-128"/>
              </a:defRPr>
            </a:lvl7pPr>
            <a:lvl8pPr marL="3429000" indent="-228600" defTabSz="1222375" eaLnBrk="0" fontAlgn="base" hangingPunct="0">
              <a:spcBef>
                <a:spcPct val="0"/>
              </a:spcBef>
              <a:spcAft>
                <a:spcPct val="0"/>
              </a:spcAft>
              <a:defRPr sz="1600">
                <a:solidFill>
                  <a:schemeClr val="tx1"/>
                </a:solidFill>
                <a:latin typeface="Arial" charset="0"/>
                <a:ea typeface="ＭＳ Ｐゴシック" charset="-128"/>
              </a:defRPr>
            </a:lvl8pPr>
            <a:lvl9pPr marL="3886200" indent="-228600" defTabSz="1222375" eaLnBrk="0" fontAlgn="base" hangingPunct="0">
              <a:spcBef>
                <a:spcPct val="0"/>
              </a:spcBef>
              <a:spcAft>
                <a:spcPct val="0"/>
              </a:spcAft>
              <a:defRPr sz="1600">
                <a:solidFill>
                  <a:schemeClr val="tx1"/>
                </a:solidFill>
                <a:latin typeface="Arial" charset="0"/>
                <a:ea typeface="ＭＳ Ｐゴシック" charset="-128"/>
              </a:defRPr>
            </a:lvl9pPr>
          </a:lstStyle>
          <a:p>
            <a:pPr marL="285750" indent="-285750" eaLnBrk="1" hangingPunct="1">
              <a:lnSpc>
                <a:spcPts val="2700"/>
              </a:lnSpc>
              <a:spcAft>
                <a:spcPct val="10000"/>
              </a:spcAft>
              <a:buFont typeface="Wingdings" panose="05000000000000000000" pitchFamily="2" charset="2"/>
              <a:buChar char="n"/>
            </a:pPr>
            <a:r>
              <a:rPr kumimoji="1" lang="en-US" altLang="ja-JP" b="1" dirty="0" smtClean="0">
                <a:latin typeface="Arial" panose="020B0604020202020204" pitchFamily="34" charset="0"/>
                <a:cs typeface="Arial" panose="020B0604020202020204" pitchFamily="34" charset="0"/>
              </a:rPr>
              <a:t>PC Input Encode Resolution in Dual Stream mode</a:t>
            </a:r>
          </a:p>
          <a:p>
            <a:pPr marL="571500" indent="-285750" eaLnBrk="1" hangingPunct="1">
              <a:lnSpc>
                <a:spcPts val="2700"/>
              </a:lnSpc>
              <a:spcAft>
                <a:spcPct val="10000"/>
              </a:spcAft>
              <a:buFont typeface="Wingdings" panose="05000000000000000000" pitchFamily="2" charset="2"/>
              <a:buChar char="l"/>
            </a:pPr>
            <a:r>
              <a:rPr kumimoji="1" lang="en-US" altLang="ja-JP" sz="1400" b="1" dirty="0" smtClean="0">
                <a:latin typeface="Arial" panose="020B0604020202020204" pitchFamily="34" charset="0"/>
                <a:cs typeface="Arial" panose="020B0604020202020204" pitchFamily="34" charset="0"/>
              </a:rPr>
              <a:t>Depends on Video Input Devices, available resolution will be different.</a:t>
            </a:r>
            <a:endParaRPr kumimoji="1" lang="ja-JP" altLang="en-US"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8948565"/>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12"/>
          <p:cNvSpPr>
            <a:spLocks noChangeArrowheads="1"/>
          </p:cNvSpPr>
          <p:nvPr/>
        </p:nvSpPr>
        <p:spPr bwMode="auto">
          <a:xfrm>
            <a:off x="401053" y="826891"/>
            <a:ext cx="8411253" cy="825429"/>
          </a:xfrm>
          <a:prstGeom prst="rect">
            <a:avLst/>
          </a:prstGeom>
          <a:noFill/>
          <a:ln>
            <a:noFill/>
          </a:ln>
          <a:effectLst/>
        </p:spPr>
        <p:txBody>
          <a:bodyPr wrap="none" lIns="72000" rIns="72000" anchor="ctr"/>
          <a:lstStyle/>
          <a:p>
            <a:pPr>
              <a:lnSpc>
                <a:spcPct val="110000"/>
              </a:lnSpc>
            </a:pPr>
            <a:r>
              <a:rPr lang="en-US" altLang="ja-JP" b="1" dirty="0" smtClean="0">
                <a:solidFill>
                  <a:srgbClr val="000000"/>
                </a:solidFill>
                <a:latin typeface="Arial" panose="020B0604020202020204" pitchFamily="34" charset="0"/>
                <a:ea typeface="Meiryo UI" panose="020B0604030504040204" pitchFamily="50" charset="-128"/>
                <a:cs typeface="Arial" panose="020B0604020202020204" pitchFamily="34" charset="0"/>
              </a:rPr>
              <a:t>Dual stream and single stream as data sharing method can be selected </a:t>
            </a:r>
            <a:br>
              <a:rPr lang="en-US" altLang="ja-JP" b="1" dirty="0" smtClean="0">
                <a:solidFill>
                  <a:srgbClr val="000000"/>
                </a:solidFill>
                <a:latin typeface="Arial" panose="020B0604020202020204" pitchFamily="34" charset="0"/>
                <a:ea typeface="Meiryo UI" panose="020B0604030504040204" pitchFamily="50" charset="-128"/>
                <a:cs typeface="Arial" panose="020B0604020202020204" pitchFamily="34" charset="0"/>
              </a:rPr>
            </a:br>
            <a:r>
              <a:rPr lang="en-US" altLang="ja-JP" b="1" dirty="0" smtClean="0">
                <a:solidFill>
                  <a:srgbClr val="000000"/>
                </a:solidFill>
                <a:latin typeface="Arial" panose="020B0604020202020204" pitchFamily="34" charset="0"/>
                <a:ea typeface="Meiryo UI" panose="020B0604030504040204" pitchFamily="50" charset="-128"/>
                <a:cs typeface="Arial" panose="020B0604020202020204" pitchFamily="34" charset="0"/>
              </a:rPr>
              <a:t>by remote controller during communication depending on the situation.</a:t>
            </a:r>
            <a:endParaRPr lang="ja-JP" altLang="en-US" b="1" dirty="0">
              <a:solidFill>
                <a:srgbClr val="000000"/>
              </a:solidFill>
              <a:latin typeface="Arial" panose="020B0604020202020204" pitchFamily="34" charset="0"/>
              <a:ea typeface="Meiryo UI" panose="020B0604030504040204" pitchFamily="50" charset="-128"/>
              <a:cs typeface="Arial" panose="020B0604020202020204" pitchFamily="34" charset="0"/>
            </a:endParaRPr>
          </a:p>
        </p:txBody>
      </p:sp>
      <p:cxnSp>
        <p:nvCxnSpPr>
          <p:cNvPr id="57" name="直線コネクタ 56"/>
          <p:cNvCxnSpPr/>
          <p:nvPr/>
        </p:nvCxnSpPr>
        <p:spPr bwMode="auto">
          <a:xfrm flipH="1">
            <a:off x="4561614" y="1762486"/>
            <a:ext cx="1" cy="3663901"/>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テキスト ボックス 60"/>
          <p:cNvSpPr txBox="1"/>
          <p:nvPr/>
        </p:nvSpPr>
        <p:spPr>
          <a:xfrm>
            <a:off x="282698" y="1644971"/>
            <a:ext cx="4278916" cy="369332"/>
          </a:xfrm>
          <a:prstGeom prst="rect">
            <a:avLst/>
          </a:prstGeom>
          <a:noFill/>
        </p:spPr>
        <p:txBody>
          <a:bodyPr wrap="square" rtlCol="0">
            <a:spAutoFit/>
          </a:bodyPr>
          <a:lstStyle/>
          <a:p>
            <a:r>
              <a:rPr lang="ja-JP" altLang="en-US" dirty="0" smtClean="0">
                <a:solidFill>
                  <a:srgbClr val="000000"/>
                </a:solidFill>
                <a:latin typeface="Arial" panose="020B0604020202020204" pitchFamily="34" charset="0"/>
                <a:ea typeface="Meiryo UI" panose="020B0604030504040204" pitchFamily="50" charset="-128"/>
                <a:cs typeface="Arial" panose="020B0604020202020204" pitchFamily="34" charset="0"/>
              </a:rPr>
              <a:t>＜</a:t>
            </a:r>
            <a:r>
              <a:rPr lang="en-US" altLang="ja-JP" dirty="0" smtClean="0">
                <a:solidFill>
                  <a:srgbClr val="000000"/>
                </a:solidFill>
                <a:latin typeface="Arial" panose="020B0604020202020204" pitchFamily="34" charset="0"/>
                <a:ea typeface="Meiryo UI" panose="020B0604030504040204" pitchFamily="50" charset="-128"/>
                <a:cs typeface="Arial" panose="020B0604020202020204" pitchFamily="34" charset="0"/>
              </a:rPr>
              <a:t>So far</a:t>
            </a:r>
            <a:r>
              <a:rPr lang="ja-JP" altLang="en-US" dirty="0" smtClean="0">
                <a:solidFill>
                  <a:srgbClr val="000000"/>
                </a:solidFill>
                <a:latin typeface="Arial" panose="020B0604020202020204" pitchFamily="34" charset="0"/>
                <a:ea typeface="Meiryo UI" panose="020B0604030504040204" pitchFamily="50" charset="-128"/>
                <a:cs typeface="Arial" panose="020B0604020202020204" pitchFamily="34" charset="0"/>
              </a:rPr>
              <a:t>＞</a:t>
            </a:r>
            <a:endParaRPr lang="ja-JP" altLang="en-US" sz="1100" dirty="0">
              <a:solidFill>
                <a:srgbClr val="000000"/>
              </a:solidFill>
              <a:latin typeface="Arial" panose="020B0604020202020204" pitchFamily="34" charset="0"/>
              <a:ea typeface="Meiryo UI" panose="020B0604030504040204" pitchFamily="50" charset="-128"/>
              <a:cs typeface="Arial" panose="020B0604020202020204" pitchFamily="34" charset="0"/>
            </a:endParaRPr>
          </a:p>
        </p:txBody>
      </p:sp>
      <p:sp>
        <p:nvSpPr>
          <p:cNvPr id="63" name="テキスト ボックス 62"/>
          <p:cNvSpPr txBox="1"/>
          <p:nvPr/>
        </p:nvSpPr>
        <p:spPr>
          <a:xfrm>
            <a:off x="4600251" y="1652320"/>
            <a:ext cx="4278916" cy="338554"/>
          </a:xfrm>
          <a:prstGeom prst="rect">
            <a:avLst/>
          </a:prstGeom>
          <a:noFill/>
        </p:spPr>
        <p:txBody>
          <a:bodyPr wrap="square" rtlCol="0">
            <a:spAutoFit/>
          </a:bodyPr>
          <a:lstStyle/>
          <a:p>
            <a:r>
              <a:rPr lang="ja-JP" altLang="en-US" sz="1600" b="1" dirty="0" smtClean="0">
                <a:solidFill>
                  <a:srgbClr val="FF0000"/>
                </a:solidFill>
                <a:latin typeface="Arial" panose="020B0604020202020204" pitchFamily="34" charset="0"/>
                <a:ea typeface="Meiryo UI" panose="020B0604030504040204" pitchFamily="50" charset="-128"/>
                <a:cs typeface="Arial" panose="020B0604020202020204" pitchFamily="34" charset="0"/>
              </a:rPr>
              <a:t>＜</a:t>
            </a:r>
            <a:r>
              <a:rPr lang="en-US" altLang="ja-JP" sz="1600" b="1" dirty="0" smtClean="0">
                <a:solidFill>
                  <a:srgbClr val="FF0000"/>
                </a:solidFill>
                <a:latin typeface="Arial" panose="020B0604020202020204" pitchFamily="34" charset="0"/>
                <a:ea typeface="Meiryo UI" panose="020B0604030504040204" pitchFamily="50" charset="-128"/>
                <a:cs typeface="Arial" panose="020B0604020202020204" pitchFamily="34" charset="0"/>
              </a:rPr>
              <a:t>Ver4.2</a:t>
            </a:r>
            <a:r>
              <a:rPr lang="ja-JP" altLang="en-US" sz="1600" b="1" dirty="0" smtClean="0">
                <a:solidFill>
                  <a:srgbClr val="FF0000"/>
                </a:solidFill>
                <a:latin typeface="Arial" panose="020B0604020202020204" pitchFamily="34" charset="0"/>
                <a:ea typeface="Meiryo UI" panose="020B0604030504040204" pitchFamily="50" charset="-128"/>
                <a:cs typeface="Arial" panose="020B0604020202020204" pitchFamily="34" charset="0"/>
              </a:rPr>
              <a:t>＞</a:t>
            </a:r>
            <a:endParaRPr lang="ja-JP" altLang="en-US" sz="1200" b="1" dirty="0">
              <a:solidFill>
                <a:srgbClr val="000000"/>
              </a:solidFill>
              <a:latin typeface="Arial" panose="020B0604020202020204" pitchFamily="34" charset="0"/>
              <a:ea typeface="Meiryo UI" panose="020B0604030504040204" pitchFamily="50" charset="-128"/>
              <a:cs typeface="Arial" panose="020B0604020202020204" pitchFamily="34" charset="0"/>
            </a:endParaRPr>
          </a:p>
        </p:txBody>
      </p:sp>
      <p:sp>
        <p:nvSpPr>
          <p:cNvPr id="64" name="テキスト ボックス 63"/>
          <p:cNvSpPr txBox="1"/>
          <p:nvPr/>
        </p:nvSpPr>
        <p:spPr>
          <a:xfrm>
            <a:off x="287072" y="1908335"/>
            <a:ext cx="4221779" cy="523220"/>
          </a:xfrm>
          <a:prstGeom prst="rect">
            <a:avLst/>
          </a:prstGeom>
          <a:noFill/>
        </p:spPr>
        <p:txBody>
          <a:bodyPr wrap="square" rtlCol="0">
            <a:spAutoFit/>
          </a:bodyPr>
          <a:lstStyle/>
          <a:p>
            <a:r>
              <a:rPr lang="en-US" altLang="ja-JP" sz="140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During communication, setting for dual stream and single stream can not be changed.</a:t>
            </a:r>
            <a:endParaRPr lang="ja-JP" altLang="en-US" sz="1400" dirty="0">
              <a:solidFill>
                <a:srgbClr val="000000"/>
              </a:solidFill>
              <a:latin typeface="Arial" panose="020B0604020202020204" pitchFamily="34" charset="0"/>
              <a:cs typeface="Arial" panose="020B0604020202020204" pitchFamily="34" charset="0"/>
            </a:endParaRPr>
          </a:p>
        </p:txBody>
      </p:sp>
      <p:sp>
        <p:nvSpPr>
          <p:cNvPr id="65" name="テキスト ボックス 64"/>
          <p:cNvSpPr txBox="1"/>
          <p:nvPr/>
        </p:nvSpPr>
        <p:spPr>
          <a:xfrm>
            <a:off x="4617269" y="1906615"/>
            <a:ext cx="4221779" cy="738664"/>
          </a:xfrm>
          <a:prstGeom prst="rect">
            <a:avLst/>
          </a:prstGeom>
          <a:noFill/>
        </p:spPr>
        <p:txBody>
          <a:bodyPr wrap="square" rtlCol="0">
            <a:spAutoFit/>
          </a:bodyPr>
          <a:lstStyle/>
          <a:p>
            <a:r>
              <a:rPr lang="en-US" altLang="ja-JP" sz="140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It is possible to share data with single stream by remote control during communication  even if dual stream is set.</a:t>
            </a:r>
            <a:endParaRPr lang="ja-JP" altLang="en-US" sz="1400" dirty="0">
              <a:solidFill>
                <a:srgbClr val="000000"/>
              </a:solidFill>
              <a:latin typeface="Arial" panose="020B0604020202020204" pitchFamily="34" charset="0"/>
              <a:cs typeface="Arial" panose="020B0604020202020204" pitchFamily="34" charset="0"/>
            </a:endParaRPr>
          </a:p>
        </p:txBody>
      </p:sp>
      <p:cxnSp>
        <p:nvCxnSpPr>
          <p:cNvPr id="66" name="直線矢印コネクタ 65"/>
          <p:cNvCxnSpPr/>
          <p:nvPr/>
        </p:nvCxnSpPr>
        <p:spPr bwMode="auto">
          <a:xfrm>
            <a:off x="3225546" y="3070115"/>
            <a:ext cx="1267395" cy="0"/>
          </a:xfrm>
          <a:prstGeom prst="straightConnector1">
            <a:avLst/>
          </a:prstGeom>
          <a:solidFill>
            <a:schemeClr val="accent1"/>
          </a:solidFill>
          <a:ln w="317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線矢印コネクタ 66"/>
          <p:cNvCxnSpPr/>
          <p:nvPr/>
        </p:nvCxnSpPr>
        <p:spPr bwMode="auto">
          <a:xfrm>
            <a:off x="3225509" y="3603601"/>
            <a:ext cx="1267432" cy="0"/>
          </a:xfrm>
          <a:prstGeom prst="straightConnector1">
            <a:avLst/>
          </a:prstGeom>
          <a:solidFill>
            <a:schemeClr val="accent1"/>
          </a:solidFill>
          <a:ln w="317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Text Box 4"/>
          <p:cNvSpPr txBox="1">
            <a:spLocks noChangeArrowheads="1"/>
          </p:cNvSpPr>
          <p:nvPr/>
        </p:nvSpPr>
        <p:spPr bwMode="auto">
          <a:xfrm>
            <a:off x="2984645" y="2810829"/>
            <a:ext cx="1524338" cy="246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r" eaLnBrk="1" hangingPunct="1">
              <a:spcBef>
                <a:spcPct val="0"/>
              </a:spcBef>
              <a:buClrTx/>
              <a:buSzTx/>
              <a:buFontTx/>
              <a:buNone/>
            </a:pPr>
            <a:r>
              <a:rPr lang="en-US" altLang="ja-JP" sz="1000" dirty="0" smtClean="0">
                <a:solidFill>
                  <a:srgbClr val="000000"/>
                </a:solidFill>
                <a:ea typeface="Meiryo UI" panose="020B0604030504040204" pitchFamily="50" charset="-128"/>
                <a:cs typeface="Arial" panose="020B0604020202020204" pitchFamily="34" charset="0"/>
              </a:rPr>
              <a:t>Camera image(main)</a:t>
            </a:r>
          </a:p>
        </p:txBody>
      </p:sp>
      <p:sp>
        <p:nvSpPr>
          <p:cNvPr id="72" name="Text Box 4"/>
          <p:cNvSpPr txBox="1">
            <a:spLocks noChangeArrowheads="1"/>
          </p:cNvSpPr>
          <p:nvPr/>
        </p:nvSpPr>
        <p:spPr bwMode="auto">
          <a:xfrm>
            <a:off x="3275856" y="3326689"/>
            <a:ext cx="1117273" cy="246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r" eaLnBrk="1" hangingPunct="1">
              <a:spcBef>
                <a:spcPct val="0"/>
              </a:spcBef>
              <a:buClrTx/>
              <a:buSzTx/>
              <a:buFontTx/>
              <a:buNone/>
            </a:pPr>
            <a:r>
              <a:rPr lang="en-US" altLang="ja-JP" sz="1000" dirty="0" smtClean="0">
                <a:solidFill>
                  <a:srgbClr val="000000"/>
                </a:solidFill>
                <a:ea typeface="Meiryo UI" panose="020B0604030504040204" pitchFamily="50" charset="-128"/>
                <a:cs typeface="Arial" panose="020B0604020202020204" pitchFamily="34" charset="0"/>
              </a:rPr>
              <a:t>PC</a:t>
            </a:r>
            <a:r>
              <a:rPr lang="ja-JP" altLang="en-US" sz="1000" dirty="0">
                <a:solidFill>
                  <a:srgbClr val="000000"/>
                </a:solidFill>
                <a:ea typeface="Meiryo UI" panose="020B0604030504040204" pitchFamily="50" charset="-128"/>
                <a:cs typeface="Arial" panose="020B0604020202020204" pitchFamily="34" charset="0"/>
              </a:rPr>
              <a:t> </a:t>
            </a:r>
            <a:r>
              <a:rPr lang="en-US" altLang="ja-JP" sz="1000" dirty="0" smtClean="0">
                <a:solidFill>
                  <a:srgbClr val="000000"/>
                </a:solidFill>
                <a:ea typeface="Meiryo UI" panose="020B0604030504040204" pitchFamily="50" charset="-128"/>
                <a:cs typeface="Arial" panose="020B0604020202020204" pitchFamily="34" charset="0"/>
              </a:rPr>
              <a:t>data(sub)</a:t>
            </a:r>
            <a:endParaRPr lang="ja-JP" altLang="en-US" sz="1000" dirty="0">
              <a:solidFill>
                <a:srgbClr val="000000"/>
              </a:solidFill>
              <a:ea typeface="Meiryo UI" panose="020B0604030504040204" pitchFamily="50" charset="-128"/>
              <a:cs typeface="Arial" panose="020B0604020202020204" pitchFamily="34" charset="0"/>
            </a:endParaRPr>
          </a:p>
        </p:txBody>
      </p:sp>
      <p:pic>
        <p:nvPicPr>
          <p:cNvPr id="7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22156" y="2775392"/>
            <a:ext cx="751990" cy="423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6"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22156" y="3334749"/>
            <a:ext cx="732146" cy="41581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77" name="テキスト ボックス 76"/>
          <p:cNvSpPr txBox="1"/>
          <p:nvPr/>
        </p:nvSpPr>
        <p:spPr>
          <a:xfrm>
            <a:off x="311268" y="2747354"/>
            <a:ext cx="1774731" cy="307777"/>
          </a:xfrm>
          <a:prstGeom prst="rect">
            <a:avLst/>
          </a:prstGeom>
          <a:solidFill>
            <a:schemeClr val="bg1"/>
          </a:solidFill>
          <a:ln>
            <a:solidFill>
              <a:schemeClr val="tx1"/>
            </a:solidFill>
          </a:ln>
        </p:spPr>
        <p:txBody>
          <a:bodyPr wrap="square" rtlCol="0">
            <a:spAutoFit/>
          </a:bodyPr>
          <a:lstStyle/>
          <a:p>
            <a:pPr algn="ctr"/>
            <a:r>
              <a:rPr lang="en-US" altLang="ja-JP" sz="140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Dual Stream</a:t>
            </a:r>
            <a:endParaRPr lang="ja-JP" altLang="en-US" sz="1400" dirty="0">
              <a:solidFill>
                <a:srgbClr val="000000"/>
              </a:solidFill>
              <a:latin typeface="Arial" panose="020B0604020202020204" pitchFamily="34" charset="0"/>
              <a:cs typeface="Arial" panose="020B0604020202020204" pitchFamily="34" charset="0"/>
            </a:endParaRPr>
          </a:p>
        </p:txBody>
      </p:sp>
      <p:pic>
        <p:nvPicPr>
          <p:cNvPr id="78" name="図 77"/>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63547" y="3083862"/>
            <a:ext cx="1178133" cy="546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 name="Text Box 4"/>
          <p:cNvSpPr txBox="1">
            <a:spLocks noChangeArrowheads="1"/>
          </p:cNvSpPr>
          <p:nvPr/>
        </p:nvSpPr>
        <p:spPr bwMode="auto">
          <a:xfrm>
            <a:off x="313590" y="3521279"/>
            <a:ext cx="1885950" cy="261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5" tIns="45677" rIns="91355" bIns="45677">
            <a:spAutoFit/>
          </a:bodyPr>
          <a:lstStyle>
            <a:lvl1pPr marL="457200" indent="-457200">
              <a:spcBef>
                <a:spcPct val="20000"/>
              </a:spcBef>
              <a:buFont typeface="Arial" charset="0"/>
              <a:buChar char="•"/>
              <a:defRPr kumimoji="1" sz="45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39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3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8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800">
                <a:solidFill>
                  <a:schemeClr val="tx1"/>
                </a:solidFill>
                <a:latin typeface="Calibri" pitchFamily="34" charset="0"/>
                <a:ea typeface="ＭＳ Ｐゴシック" charset="-128"/>
              </a:defRPr>
            </a:lvl5pPr>
            <a:lvl6pPr marL="2514600" indent="-228600" defTabSz="1277938"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6pPr>
            <a:lvl7pPr marL="2971800" indent="-228600" defTabSz="1277938"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7pPr>
            <a:lvl8pPr marL="3429000" indent="-228600" defTabSz="1277938"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8pPr>
            <a:lvl9pPr marL="3886200" indent="-228600" defTabSz="1277938"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9pPr>
          </a:lstStyle>
          <a:p>
            <a:pPr algn="ctr">
              <a:spcBef>
                <a:spcPct val="0"/>
              </a:spcBef>
              <a:buFontTx/>
              <a:buNone/>
            </a:pPr>
            <a:r>
              <a:rPr lang="en-US" altLang="ja-JP" sz="1100" b="1" dirty="0" smtClean="0">
                <a:solidFill>
                  <a:srgbClr val="000000"/>
                </a:solidFill>
                <a:latin typeface="Arial" panose="020B0604020202020204" pitchFamily="34" charset="0"/>
                <a:ea typeface="Meiryo UI" pitchFamily="50" charset="-128"/>
                <a:cs typeface="Arial" panose="020B0604020202020204" pitchFamily="34" charset="0"/>
              </a:rPr>
              <a:t>VC1600/VC1300</a:t>
            </a:r>
            <a:endParaRPr lang="ja-JP" altLang="en-US" sz="1100" b="1" dirty="0">
              <a:solidFill>
                <a:srgbClr val="000000"/>
              </a:solidFill>
              <a:latin typeface="Arial" panose="020B0604020202020204" pitchFamily="34" charset="0"/>
              <a:ea typeface="Meiryo UI" pitchFamily="50" charset="-128"/>
              <a:cs typeface="Arial" panose="020B0604020202020204" pitchFamily="34" charset="0"/>
            </a:endParaRPr>
          </a:p>
        </p:txBody>
      </p:sp>
      <p:sp>
        <p:nvSpPr>
          <p:cNvPr id="80" name="テキスト ボックス 79"/>
          <p:cNvSpPr txBox="1"/>
          <p:nvPr/>
        </p:nvSpPr>
        <p:spPr>
          <a:xfrm>
            <a:off x="227929" y="3953779"/>
            <a:ext cx="4346563" cy="738664"/>
          </a:xfrm>
          <a:prstGeom prst="rect">
            <a:avLst/>
          </a:prstGeom>
          <a:noFill/>
        </p:spPr>
        <p:txBody>
          <a:bodyPr wrap="square" rtlCol="0">
            <a:spAutoFit/>
          </a:bodyPr>
          <a:lstStyle/>
          <a:p>
            <a:r>
              <a:rPr lang="en-US" altLang="ja-JP" sz="1050" dirty="0" smtClean="0">
                <a:solidFill>
                  <a:srgbClr val="FF0000"/>
                </a:solidFill>
                <a:latin typeface="Arial" panose="020B0604020202020204" pitchFamily="34" charset="0"/>
                <a:ea typeface="Meiryo UI" panose="020B0604030504040204" pitchFamily="50" charset="-128"/>
                <a:cs typeface="Arial" panose="020B0604020202020204" pitchFamily="34" charset="0"/>
              </a:rPr>
              <a:t>Dual stream can display data and camera image simultaneously, but data image quality decrease comparing to single stream.</a:t>
            </a:r>
          </a:p>
          <a:p>
            <a:r>
              <a:rPr lang="en-US" altLang="ja-JP" sz="1050" dirty="0" smtClean="0">
                <a:solidFill>
                  <a:srgbClr val="FF0000"/>
                </a:solidFill>
                <a:latin typeface="Arial" panose="020B0604020202020204" pitchFamily="34" charset="0"/>
                <a:ea typeface="Meiryo UI" panose="020B0604030504040204" pitchFamily="50" charset="-128"/>
                <a:cs typeface="Arial" panose="020B0604020202020204" pitchFamily="34" charset="0"/>
              </a:rPr>
              <a:t>It is difficult to share high image quality data/moving picture with dual stream.</a:t>
            </a:r>
            <a:endParaRPr lang="ja-JP" altLang="en-US" sz="1050" dirty="0">
              <a:solidFill>
                <a:srgbClr val="FF0000"/>
              </a:solidFill>
              <a:latin typeface="Arial" panose="020B0604020202020204" pitchFamily="34" charset="0"/>
              <a:ea typeface="Meiryo UI" panose="020B0604030504040204" pitchFamily="50" charset="-128"/>
              <a:cs typeface="Arial" panose="020B0604020202020204" pitchFamily="34" charset="0"/>
            </a:endParaRPr>
          </a:p>
        </p:txBody>
      </p:sp>
      <p:cxnSp>
        <p:nvCxnSpPr>
          <p:cNvPr id="81" name="直線矢印コネクタ 80"/>
          <p:cNvCxnSpPr/>
          <p:nvPr/>
        </p:nvCxnSpPr>
        <p:spPr bwMode="auto">
          <a:xfrm>
            <a:off x="7577928" y="3251992"/>
            <a:ext cx="1267395" cy="0"/>
          </a:xfrm>
          <a:prstGeom prst="straightConnector1">
            <a:avLst/>
          </a:prstGeom>
          <a:solidFill>
            <a:schemeClr val="accent1"/>
          </a:solidFill>
          <a:ln w="317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直線矢印コネクタ 81"/>
          <p:cNvCxnSpPr/>
          <p:nvPr/>
        </p:nvCxnSpPr>
        <p:spPr bwMode="auto">
          <a:xfrm>
            <a:off x="7577891" y="3785478"/>
            <a:ext cx="1267432" cy="0"/>
          </a:xfrm>
          <a:prstGeom prst="straightConnector1">
            <a:avLst/>
          </a:prstGeom>
          <a:solidFill>
            <a:schemeClr val="accent1"/>
          </a:solidFill>
          <a:ln w="317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3" name="Text Box 4"/>
          <p:cNvSpPr txBox="1">
            <a:spLocks noChangeArrowheads="1"/>
          </p:cNvSpPr>
          <p:nvPr/>
        </p:nvSpPr>
        <p:spPr bwMode="auto">
          <a:xfrm>
            <a:off x="7377132" y="2992706"/>
            <a:ext cx="1622738" cy="246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r" eaLnBrk="1" hangingPunct="1">
              <a:spcBef>
                <a:spcPct val="0"/>
              </a:spcBef>
              <a:buClrTx/>
              <a:buSzTx/>
              <a:buFontTx/>
              <a:buNone/>
            </a:pPr>
            <a:r>
              <a:rPr lang="en-US" altLang="ja-JP" sz="1000" dirty="0" smtClean="0">
                <a:solidFill>
                  <a:srgbClr val="000000"/>
                </a:solidFill>
                <a:ea typeface="Meiryo UI" panose="020B0604030504040204" pitchFamily="50" charset="-128"/>
                <a:cs typeface="Arial" panose="020B0604020202020204" pitchFamily="34" charset="0"/>
              </a:rPr>
              <a:t>Camera image(main)</a:t>
            </a:r>
          </a:p>
        </p:txBody>
      </p:sp>
      <p:sp>
        <p:nvSpPr>
          <p:cNvPr id="84" name="Text Box 4"/>
          <p:cNvSpPr txBox="1">
            <a:spLocks noChangeArrowheads="1"/>
          </p:cNvSpPr>
          <p:nvPr/>
        </p:nvSpPr>
        <p:spPr bwMode="auto">
          <a:xfrm>
            <a:off x="7668344" y="3508566"/>
            <a:ext cx="1012294" cy="246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r" eaLnBrk="1" hangingPunct="1">
              <a:spcBef>
                <a:spcPct val="0"/>
              </a:spcBef>
              <a:buClrTx/>
              <a:buSzTx/>
              <a:buFontTx/>
              <a:buNone/>
            </a:pPr>
            <a:r>
              <a:rPr lang="en-US" altLang="ja-JP" sz="1000" dirty="0" smtClean="0">
                <a:solidFill>
                  <a:srgbClr val="000000"/>
                </a:solidFill>
                <a:ea typeface="Meiryo UI" panose="020B0604030504040204" pitchFamily="50" charset="-128"/>
                <a:cs typeface="Arial" panose="020B0604020202020204" pitchFamily="34" charset="0"/>
              </a:rPr>
              <a:t>PC</a:t>
            </a:r>
            <a:r>
              <a:rPr lang="ja-JP" altLang="en-US" sz="1000" dirty="0">
                <a:solidFill>
                  <a:srgbClr val="000000"/>
                </a:solidFill>
                <a:ea typeface="Meiryo UI" panose="020B0604030504040204" pitchFamily="50" charset="-128"/>
                <a:cs typeface="Arial" panose="020B0604020202020204" pitchFamily="34" charset="0"/>
              </a:rPr>
              <a:t> </a:t>
            </a:r>
            <a:r>
              <a:rPr lang="en-US" altLang="ja-JP" sz="1000" dirty="0" smtClean="0">
                <a:solidFill>
                  <a:srgbClr val="000000"/>
                </a:solidFill>
                <a:ea typeface="Meiryo UI" panose="020B0604030504040204" pitchFamily="50" charset="-128"/>
                <a:cs typeface="Arial" panose="020B0604020202020204" pitchFamily="34" charset="0"/>
              </a:rPr>
              <a:t>data(sub)</a:t>
            </a:r>
            <a:endParaRPr lang="ja-JP" altLang="en-US" sz="1000" dirty="0">
              <a:solidFill>
                <a:srgbClr val="000000"/>
              </a:solidFill>
              <a:ea typeface="Meiryo UI" panose="020B0604030504040204" pitchFamily="50" charset="-128"/>
              <a:cs typeface="Arial" panose="020B0604020202020204" pitchFamily="34" charset="0"/>
            </a:endParaRPr>
          </a:p>
        </p:txBody>
      </p:sp>
      <p:pic>
        <p:nvPicPr>
          <p:cNvPr id="85"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74538" y="2957269"/>
            <a:ext cx="751990" cy="423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6"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74538" y="3516626"/>
            <a:ext cx="732146" cy="41581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7" name="テキスト ボックス 86"/>
          <p:cNvSpPr txBox="1"/>
          <p:nvPr/>
        </p:nvSpPr>
        <p:spPr>
          <a:xfrm>
            <a:off x="4663650" y="2929230"/>
            <a:ext cx="1777491" cy="307777"/>
          </a:xfrm>
          <a:prstGeom prst="rect">
            <a:avLst/>
          </a:prstGeom>
          <a:solidFill>
            <a:schemeClr val="bg1"/>
          </a:solidFill>
          <a:ln>
            <a:solidFill>
              <a:schemeClr val="tx1"/>
            </a:solidFill>
          </a:ln>
        </p:spPr>
        <p:txBody>
          <a:bodyPr wrap="square" rtlCol="0">
            <a:spAutoFit/>
          </a:bodyPr>
          <a:lstStyle/>
          <a:p>
            <a:pPr algn="ctr"/>
            <a:r>
              <a:rPr lang="en-US" altLang="ja-JP" sz="140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Dual Stream</a:t>
            </a:r>
            <a:endParaRPr lang="ja-JP" altLang="en-US" sz="1400" dirty="0">
              <a:solidFill>
                <a:srgbClr val="000000"/>
              </a:solidFill>
              <a:latin typeface="Arial" panose="020B0604020202020204" pitchFamily="34" charset="0"/>
              <a:cs typeface="Arial" panose="020B0604020202020204" pitchFamily="34" charset="0"/>
            </a:endParaRPr>
          </a:p>
        </p:txBody>
      </p:sp>
      <p:pic>
        <p:nvPicPr>
          <p:cNvPr id="88" name="図 87"/>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15929" y="3265739"/>
            <a:ext cx="1178133" cy="546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 name="Text Box 4"/>
          <p:cNvSpPr txBox="1">
            <a:spLocks noChangeArrowheads="1"/>
          </p:cNvSpPr>
          <p:nvPr/>
        </p:nvSpPr>
        <p:spPr bwMode="auto">
          <a:xfrm>
            <a:off x="4665972" y="3703156"/>
            <a:ext cx="1885950" cy="261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5" tIns="45677" rIns="91355" bIns="45677">
            <a:spAutoFit/>
          </a:bodyPr>
          <a:lstStyle>
            <a:lvl1pPr marL="457200" indent="-457200">
              <a:spcBef>
                <a:spcPct val="20000"/>
              </a:spcBef>
              <a:buFont typeface="Arial" charset="0"/>
              <a:buChar char="•"/>
              <a:defRPr kumimoji="1" sz="45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39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3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8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800">
                <a:solidFill>
                  <a:schemeClr val="tx1"/>
                </a:solidFill>
                <a:latin typeface="Calibri" pitchFamily="34" charset="0"/>
                <a:ea typeface="ＭＳ Ｐゴシック" charset="-128"/>
              </a:defRPr>
            </a:lvl5pPr>
            <a:lvl6pPr marL="2514600" indent="-228600" defTabSz="1277938"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6pPr>
            <a:lvl7pPr marL="2971800" indent="-228600" defTabSz="1277938"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7pPr>
            <a:lvl8pPr marL="3429000" indent="-228600" defTabSz="1277938"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8pPr>
            <a:lvl9pPr marL="3886200" indent="-228600" defTabSz="1277938"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9pPr>
          </a:lstStyle>
          <a:p>
            <a:pPr algn="ctr">
              <a:spcBef>
                <a:spcPct val="0"/>
              </a:spcBef>
              <a:buFontTx/>
              <a:buNone/>
            </a:pPr>
            <a:r>
              <a:rPr lang="en-US" altLang="ja-JP" sz="1100" b="1" dirty="0" smtClean="0">
                <a:solidFill>
                  <a:srgbClr val="000000"/>
                </a:solidFill>
                <a:latin typeface="Arial" panose="020B0604020202020204" pitchFamily="34" charset="0"/>
                <a:ea typeface="Meiryo UI" pitchFamily="50" charset="-128"/>
                <a:cs typeface="Arial" panose="020B0604020202020204" pitchFamily="34" charset="0"/>
              </a:rPr>
              <a:t>VC1600/VC1300</a:t>
            </a:r>
            <a:endParaRPr lang="ja-JP" altLang="en-US" sz="1100" b="1" dirty="0">
              <a:solidFill>
                <a:srgbClr val="000000"/>
              </a:solidFill>
              <a:latin typeface="Arial" panose="020B0604020202020204" pitchFamily="34" charset="0"/>
              <a:ea typeface="Meiryo UI" pitchFamily="50" charset="-128"/>
              <a:cs typeface="Arial" panose="020B0604020202020204" pitchFamily="34" charset="0"/>
            </a:endParaRPr>
          </a:p>
        </p:txBody>
      </p:sp>
      <p:sp>
        <p:nvSpPr>
          <p:cNvPr id="90" name="テキスト ボックス 89"/>
          <p:cNvSpPr txBox="1"/>
          <p:nvPr/>
        </p:nvSpPr>
        <p:spPr>
          <a:xfrm>
            <a:off x="4572000" y="2591940"/>
            <a:ext cx="4681330" cy="307777"/>
          </a:xfrm>
          <a:prstGeom prst="rect">
            <a:avLst/>
          </a:prstGeom>
          <a:noFill/>
        </p:spPr>
        <p:txBody>
          <a:bodyPr wrap="square" rtlCol="0">
            <a:spAutoFit/>
          </a:bodyPr>
          <a:lstStyle/>
          <a:p>
            <a:r>
              <a:rPr lang="en-US" altLang="ja-JP" sz="1400" b="1" u="sng" dirty="0" smtClean="0">
                <a:solidFill>
                  <a:srgbClr val="FF0000"/>
                </a:solidFill>
                <a:latin typeface="Arial" panose="020B0604020202020204" pitchFamily="34" charset="0"/>
                <a:ea typeface="Meiryo UI" panose="020B0604030504040204" pitchFamily="50" charset="-128"/>
                <a:cs typeface="Arial" panose="020B0604020202020204" pitchFamily="34" charset="0"/>
              </a:rPr>
              <a:t>Sharing data by PC button on remote control</a:t>
            </a:r>
            <a:endParaRPr lang="ja-JP" altLang="en-US" sz="1400" b="1" u="sng" dirty="0">
              <a:solidFill>
                <a:srgbClr val="FF0000"/>
              </a:solidFill>
              <a:latin typeface="Arial" panose="020B0604020202020204" pitchFamily="34" charset="0"/>
              <a:ea typeface="Meiryo UI" panose="020B0604030504040204" pitchFamily="50" charset="-128"/>
              <a:cs typeface="Arial" panose="020B0604020202020204" pitchFamily="34" charset="0"/>
            </a:endParaRPr>
          </a:p>
        </p:txBody>
      </p:sp>
      <p:cxnSp>
        <p:nvCxnSpPr>
          <p:cNvPr id="91" name="直線矢印コネクタ 90"/>
          <p:cNvCxnSpPr/>
          <p:nvPr/>
        </p:nvCxnSpPr>
        <p:spPr bwMode="auto">
          <a:xfrm>
            <a:off x="7561729" y="4778976"/>
            <a:ext cx="1267432" cy="0"/>
          </a:xfrm>
          <a:prstGeom prst="straightConnector1">
            <a:avLst/>
          </a:prstGeom>
          <a:solidFill>
            <a:schemeClr val="accent1"/>
          </a:solidFill>
          <a:ln w="317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Text Box 4"/>
          <p:cNvSpPr txBox="1">
            <a:spLocks noChangeArrowheads="1"/>
          </p:cNvSpPr>
          <p:nvPr/>
        </p:nvSpPr>
        <p:spPr bwMode="auto">
          <a:xfrm>
            <a:off x="7502639" y="4502064"/>
            <a:ext cx="1429554" cy="27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en-US" altLang="ja-JP" sz="1200" dirty="0" smtClean="0">
                <a:solidFill>
                  <a:srgbClr val="000000"/>
                </a:solidFill>
                <a:ea typeface="Meiryo UI" panose="020B0604030504040204" pitchFamily="50" charset="-128"/>
                <a:cs typeface="Arial" panose="020B0604020202020204" pitchFamily="34" charset="0"/>
              </a:rPr>
              <a:t>PC</a:t>
            </a:r>
            <a:r>
              <a:rPr lang="ja-JP" altLang="en-US" sz="1200" dirty="0">
                <a:solidFill>
                  <a:srgbClr val="000000"/>
                </a:solidFill>
                <a:ea typeface="Meiryo UI" panose="020B0604030504040204" pitchFamily="50" charset="-128"/>
                <a:cs typeface="Arial" panose="020B0604020202020204" pitchFamily="34" charset="0"/>
              </a:rPr>
              <a:t> </a:t>
            </a:r>
            <a:r>
              <a:rPr lang="en-US" altLang="ja-JP" sz="1200" dirty="0" smtClean="0">
                <a:solidFill>
                  <a:srgbClr val="000000"/>
                </a:solidFill>
                <a:ea typeface="Meiryo UI" panose="020B0604030504040204" pitchFamily="50" charset="-128"/>
                <a:cs typeface="Arial" panose="020B0604020202020204" pitchFamily="34" charset="0"/>
              </a:rPr>
              <a:t>data</a:t>
            </a:r>
            <a:endParaRPr lang="ja-JP" altLang="en-US" sz="1200" dirty="0">
              <a:solidFill>
                <a:srgbClr val="000000"/>
              </a:solidFill>
              <a:ea typeface="Meiryo UI" panose="020B0604030504040204" pitchFamily="50" charset="-128"/>
              <a:cs typeface="Arial" panose="020B0604020202020204" pitchFamily="34" charset="0"/>
            </a:endParaRPr>
          </a:p>
        </p:txBody>
      </p:sp>
      <p:pic>
        <p:nvPicPr>
          <p:cNvPr id="93"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58376" y="4510124"/>
            <a:ext cx="732146" cy="41581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94" name="テキスト ボックス 93"/>
          <p:cNvSpPr txBox="1"/>
          <p:nvPr/>
        </p:nvSpPr>
        <p:spPr>
          <a:xfrm>
            <a:off x="4647488" y="4467317"/>
            <a:ext cx="1793653" cy="307777"/>
          </a:xfrm>
          <a:prstGeom prst="rect">
            <a:avLst/>
          </a:prstGeom>
          <a:solidFill>
            <a:schemeClr val="bg1"/>
          </a:solidFill>
          <a:ln>
            <a:solidFill>
              <a:schemeClr val="tx1"/>
            </a:solidFill>
          </a:ln>
        </p:spPr>
        <p:txBody>
          <a:bodyPr wrap="square" rtlCol="0">
            <a:spAutoFit/>
          </a:bodyPr>
          <a:lstStyle/>
          <a:p>
            <a:pPr algn="ctr"/>
            <a:r>
              <a:rPr lang="en-US" altLang="ja-JP" sz="140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Single Stream</a:t>
            </a:r>
            <a:endParaRPr lang="ja-JP" altLang="en-US" sz="1400" dirty="0">
              <a:solidFill>
                <a:srgbClr val="000000"/>
              </a:solidFill>
              <a:latin typeface="Arial" panose="020B0604020202020204" pitchFamily="34" charset="0"/>
              <a:cs typeface="Arial" panose="020B0604020202020204" pitchFamily="34" charset="0"/>
            </a:endParaRPr>
          </a:p>
        </p:txBody>
      </p:sp>
      <p:pic>
        <p:nvPicPr>
          <p:cNvPr id="95" name="図 94"/>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999767" y="4771927"/>
            <a:ext cx="1178133" cy="546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6" name="Text Box 4"/>
          <p:cNvSpPr txBox="1">
            <a:spLocks noChangeArrowheads="1"/>
          </p:cNvSpPr>
          <p:nvPr/>
        </p:nvSpPr>
        <p:spPr bwMode="auto">
          <a:xfrm>
            <a:off x="4649810" y="5209344"/>
            <a:ext cx="1885950" cy="261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55" tIns="45677" rIns="91355" bIns="45677">
            <a:spAutoFit/>
          </a:bodyPr>
          <a:lstStyle>
            <a:lvl1pPr marL="457200" indent="-457200">
              <a:spcBef>
                <a:spcPct val="20000"/>
              </a:spcBef>
              <a:buFont typeface="Arial" charset="0"/>
              <a:buChar char="•"/>
              <a:defRPr kumimoji="1" sz="45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39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3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8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800">
                <a:solidFill>
                  <a:schemeClr val="tx1"/>
                </a:solidFill>
                <a:latin typeface="Calibri" pitchFamily="34" charset="0"/>
                <a:ea typeface="ＭＳ Ｐゴシック" charset="-128"/>
              </a:defRPr>
            </a:lvl5pPr>
            <a:lvl6pPr marL="2514600" indent="-228600" defTabSz="1277938"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6pPr>
            <a:lvl7pPr marL="2971800" indent="-228600" defTabSz="1277938"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7pPr>
            <a:lvl8pPr marL="3429000" indent="-228600" defTabSz="1277938"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8pPr>
            <a:lvl9pPr marL="3886200" indent="-228600" defTabSz="1277938" eaLnBrk="0" fontAlgn="base" hangingPunct="0">
              <a:spcBef>
                <a:spcPct val="20000"/>
              </a:spcBef>
              <a:spcAft>
                <a:spcPct val="0"/>
              </a:spcAft>
              <a:buFont typeface="Arial" charset="0"/>
              <a:buChar char="»"/>
              <a:defRPr kumimoji="1" sz="2800">
                <a:solidFill>
                  <a:schemeClr val="tx1"/>
                </a:solidFill>
                <a:latin typeface="Calibri" pitchFamily="34" charset="0"/>
                <a:ea typeface="ＭＳ Ｐゴシック" charset="-128"/>
              </a:defRPr>
            </a:lvl9pPr>
          </a:lstStyle>
          <a:p>
            <a:pPr algn="ctr">
              <a:spcBef>
                <a:spcPct val="0"/>
              </a:spcBef>
              <a:buFontTx/>
              <a:buNone/>
            </a:pPr>
            <a:r>
              <a:rPr lang="en-US" altLang="ja-JP" sz="1100" b="1" dirty="0" smtClean="0">
                <a:solidFill>
                  <a:srgbClr val="000000"/>
                </a:solidFill>
                <a:latin typeface="Arial" panose="020B0604020202020204" pitchFamily="34" charset="0"/>
                <a:ea typeface="Meiryo UI" pitchFamily="50" charset="-128"/>
                <a:cs typeface="Arial" panose="020B0604020202020204" pitchFamily="34" charset="0"/>
              </a:rPr>
              <a:t>VC1600/VC1300</a:t>
            </a:r>
            <a:endParaRPr lang="ja-JP" altLang="en-US" sz="1100" b="1" dirty="0">
              <a:solidFill>
                <a:srgbClr val="000000"/>
              </a:solidFill>
              <a:latin typeface="Arial" panose="020B0604020202020204" pitchFamily="34" charset="0"/>
              <a:ea typeface="Meiryo UI" pitchFamily="50" charset="-128"/>
              <a:cs typeface="Arial" panose="020B0604020202020204" pitchFamily="34" charset="0"/>
            </a:endParaRPr>
          </a:p>
        </p:txBody>
      </p:sp>
      <p:sp>
        <p:nvSpPr>
          <p:cNvPr id="97" name="テキスト ボックス 96"/>
          <p:cNvSpPr txBox="1"/>
          <p:nvPr/>
        </p:nvSpPr>
        <p:spPr>
          <a:xfrm>
            <a:off x="4588224" y="3945614"/>
            <a:ext cx="4237152" cy="523220"/>
          </a:xfrm>
          <a:prstGeom prst="rect">
            <a:avLst/>
          </a:prstGeom>
          <a:noFill/>
        </p:spPr>
        <p:txBody>
          <a:bodyPr wrap="square" rtlCol="0">
            <a:spAutoFit/>
          </a:bodyPr>
          <a:lstStyle/>
          <a:p>
            <a:r>
              <a:rPr lang="en-US" altLang="ja-JP" sz="1400" b="1" u="sng" dirty="0" smtClean="0">
                <a:solidFill>
                  <a:srgbClr val="FF0000"/>
                </a:solidFill>
                <a:latin typeface="Arial" panose="020B0604020202020204" pitchFamily="34" charset="0"/>
                <a:ea typeface="Meiryo UI" panose="020B0604030504040204" pitchFamily="50" charset="-128"/>
                <a:cs typeface="Arial" panose="020B0604020202020204" pitchFamily="34" charset="0"/>
              </a:rPr>
              <a:t>Operation during communication</a:t>
            </a:r>
            <a:br>
              <a:rPr lang="en-US" altLang="ja-JP" sz="1400" b="1" u="sng" dirty="0" smtClean="0">
                <a:solidFill>
                  <a:srgbClr val="FF0000"/>
                </a:solidFill>
                <a:latin typeface="Arial" panose="020B0604020202020204" pitchFamily="34" charset="0"/>
                <a:ea typeface="Meiryo UI" panose="020B0604030504040204" pitchFamily="50" charset="-128"/>
                <a:cs typeface="Arial" panose="020B0604020202020204" pitchFamily="34" charset="0"/>
              </a:rPr>
            </a:br>
            <a:r>
              <a:rPr lang="en-US" altLang="ja-JP" sz="1400" b="1" u="sng" dirty="0" smtClean="0">
                <a:solidFill>
                  <a:srgbClr val="FF0000"/>
                </a:solidFill>
                <a:latin typeface="Arial" panose="020B0604020202020204" pitchFamily="34" charset="0"/>
                <a:ea typeface="Meiryo UI" panose="020B0604030504040204" pitchFamily="50" charset="-128"/>
                <a:cs typeface="Arial" panose="020B0604020202020204" pitchFamily="34" charset="0"/>
              </a:rPr>
              <a:t> </a:t>
            </a:r>
            <a:r>
              <a:rPr lang="ja-JP" altLang="en-US" sz="1400" b="1" u="sng" dirty="0" smtClean="0">
                <a:solidFill>
                  <a:srgbClr val="FF0000"/>
                </a:solidFill>
                <a:latin typeface="Arial" panose="020B0604020202020204" pitchFamily="34" charset="0"/>
                <a:ea typeface="Meiryo UI" panose="020B0604030504040204" pitchFamily="50" charset="-128"/>
                <a:cs typeface="Arial" panose="020B0604020202020204" pitchFamily="34" charset="0"/>
              </a:rPr>
              <a:t>→</a:t>
            </a:r>
            <a:r>
              <a:rPr lang="en-US" altLang="ja-JP" sz="1400" b="1" u="sng" dirty="0" smtClean="0">
                <a:solidFill>
                  <a:srgbClr val="FF0000"/>
                </a:solidFill>
                <a:latin typeface="Arial" panose="020B0604020202020204" pitchFamily="34" charset="0"/>
                <a:ea typeface="Meiryo UI" panose="020B0604030504040204" pitchFamily="50" charset="-128"/>
                <a:cs typeface="Arial" panose="020B0604020202020204" pitchFamily="34" charset="0"/>
              </a:rPr>
              <a:t>Sharing data by PC button on remote control </a:t>
            </a:r>
            <a:endParaRPr lang="ja-JP" altLang="en-US" sz="1400" b="1" u="sng" dirty="0">
              <a:solidFill>
                <a:srgbClr val="FF0000"/>
              </a:solidFill>
              <a:latin typeface="Arial" panose="020B0604020202020204" pitchFamily="34" charset="0"/>
              <a:ea typeface="Meiryo UI" panose="020B0604030504040204" pitchFamily="50" charset="-128"/>
              <a:cs typeface="Arial" panose="020B0604020202020204" pitchFamily="34" charset="0"/>
            </a:endParaRPr>
          </a:p>
        </p:txBody>
      </p:sp>
      <p:sp>
        <p:nvSpPr>
          <p:cNvPr id="98" name="テキスト ボックス 97"/>
          <p:cNvSpPr txBox="1"/>
          <p:nvPr/>
        </p:nvSpPr>
        <p:spPr>
          <a:xfrm>
            <a:off x="6372201" y="4996953"/>
            <a:ext cx="2627670" cy="430887"/>
          </a:xfrm>
          <a:prstGeom prst="rect">
            <a:avLst/>
          </a:prstGeom>
          <a:noFill/>
        </p:spPr>
        <p:txBody>
          <a:bodyPr wrap="square" rtlCol="0">
            <a:spAutoFit/>
          </a:bodyPr>
          <a:lstStyle/>
          <a:p>
            <a:r>
              <a:rPr lang="en-US" altLang="ja-JP" sz="110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Sharing data image increase due to assigning band to PC data with 100%</a:t>
            </a:r>
            <a:endParaRPr lang="ja-JP" altLang="en-US" sz="1100" dirty="0">
              <a:solidFill>
                <a:srgbClr val="000000"/>
              </a:solidFill>
              <a:latin typeface="Arial" panose="020B0604020202020204" pitchFamily="34" charset="0"/>
              <a:ea typeface="Meiryo UI" panose="020B0604030504040204" pitchFamily="50" charset="-128"/>
              <a:cs typeface="Arial" panose="020B0604020202020204" pitchFamily="34" charset="0"/>
            </a:endParaRPr>
          </a:p>
        </p:txBody>
      </p:sp>
      <p:sp>
        <p:nvSpPr>
          <p:cNvPr id="99" name="Rectangle 12"/>
          <p:cNvSpPr>
            <a:spLocks noChangeArrowheads="1"/>
          </p:cNvSpPr>
          <p:nvPr/>
        </p:nvSpPr>
        <p:spPr bwMode="auto">
          <a:xfrm>
            <a:off x="35496" y="5920949"/>
            <a:ext cx="8864461" cy="567194"/>
          </a:xfrm>
          <a:prstGeom prst="rect">
            <a:avLst/>
          </a:prstGeom>
          <a:noFill/>
          <a:ln>
            <a:noFill/>
          </a:ln>
          <a:effectLst/>
        </p:spPr>
        <p:txBody>
          <a:bodyPr wrap="none" lIns="72000" rIns="72000" anchor="ctr"/>
          <a:lstStyle/>
          <a:p>
            <a:pPr marL="285750" indent="-285750">
              <a:lnSpc>
                <a:spcPct val="110000"/>
              </a:lnSpc>
              <a:buFont typeface="Wingdings" panose="05000000000000000000" pitchFamily="2" charset="2"/>
              <a:buChar char="l"/>
            </a:pPr>
            <a:r>
              <a:rPr lang="en-US" altLang="ja-JP" sz="1400" b="1" u="sng" dirty="0" smtClean="0">
                <a:solidFill>
                  <a:srgbClr val="0070C0"/>
                </a:solidFill>
                <a:latin typeface="Arial" panose="020B0604020202020204" pitchFamily="34" charset="0"/>
                <a:ea typeface="Meiryo UI" panose="020B0604030504040204" pitchFamily="50" charset="-128"/>
                <a:cs typeface="Arial" panose="020B0604020202020204" pitchFamily="34" charset="0"/>
              </a:rPr>
              <a:t>This function is useful for the case required higher image quality of data sharing.</a:t>
            </a:r>
            <a:endParaRPr lang="en-US" altLang="ja-JP" sz="1400" b="1" u="sng" dirty="0">
              <a:solidFill>
                <a:srgbClr val="0070C0"/>
              </a:solidFill>
              <a:latin typeface="Arial" panose="020B0604020202020204" pitchFamily="34" charset="0"/>
              <a:ea typeface="Meiryo UI" panose="020B0604030504040204" pitchFamily="50" charset="-128"/>
              <a:cs typeface="Arial" panose="020B0604020202020204" pitchFamily="34" charset="0"/>
            </a:endParaRPr>
          </a:p>
          <a:p>
            <a:pPr marL="285750" indent="-285750">
              <a:lnSpc>
                <a:spcPct val="110000"/>
              </a:lnSpc>
              <a:buFont typeface="Wingdings" panose="05000000000000000000" pitchFamily="2" charset="2"/>
              <a:buChar char="l"/>
            </a:pPr>
            <a:r>
              <a:rPr lang="en-US" altLang="ja-JP" sz="1400" b="1" u="sng" dirty="0" smtClean="0">
                <a:solidFill>
                  <a:srgbClr val="0070C0"/>
                </a:solidFill>
                <a:latin typeface="Arial" panose="020B0604020202020204" pitchFamily="34" charset="0"/>
                <a:ea typeface="Meiryo UI" panose="020B0604030504040204" pitchFamily="50" charset="-128"/>
                <a:cs typeface="Arial" panose="020B0604020202020204" pitchFamily="34" charset="0"/>
              </a:rPr>
              <a:t>It is useful for sharing moving picture required wide band.</a:t>
            </a:r>
            <a:r>
              <a:rPr lang="ja-JP" altLang="en-US" sz="1400" b="1" u="sng" dirty="0" smtClean="0">
                <a:solidFill>
                  <a:srgbClr val="0070C0"/>
                </a:solidFill>
                <a:latin typeface="Arial" panose="020B0604020202020204" pitchFamily="34" charset="0"/>
                <a:ea typeface="Meiryo UI" panose="020B0604030504040204" pitchFamily="50" charset="-128"/>
                <a:cs typeface="Arial" panose="020B0604020202020204" pitchFamily="34" charset="0"/>
              </a:rPr>
              <a:t> </a:t>
            </a:r>
            <a:endParaRPr lang="ja-JP" altLang="en-US" sz="1400" b="1" u="sng" dirty="0">
              <a:solidFill>
                <a:srgbClr val="0070C0"/>
              </a:solidFill>
              <a:latin typeface="Arial" panose="020B0604020202020204" pitchFamily="34" charset="0"/>
              <a:ea typeface="Meiryo UI" panose="020B0604030504040204" pitchFamily="50" charset="-128"/>
              <a:cs typeface="Arial" panose="020B0604020202020204" pitchFamily="34" charset="0"/>
            </a:endParaRPr>
          </a:p>
        </p:txBody>
      </p:sp>
      <p:sp>
        <p:nvSpPr>
          <p:cNvPr id="100" name="テキスト ボックス 99"/>
          <p:cNvSpPr txBox="1"/>
          <p:nvPr/>
        </p:nvSpPr>
        <p:spPr>
          <a:xfrm>
            <a:off x="327037" y="5050446"/>
            <a:ext cx="939023" cy="461665"/>
          </a:xfrm>
          <a:prstGeom prst="rect">
            <a:avLst/>
          </a:prstGeom>
          <a:solidFill>
            <a:schemeClr val="bg1">
              <a:lumMod val="95000"/>
            </a:schemeClr>
          </a:solidFill>
          <a:ln>
            <a:solidFill>
              <a:schemeClr val="accent1"/>
            </a:solidFill>
          </a:ln>
        </p:spPr>
        <p:txBody>
          <a:bodyPr wrap="square" rtlCol="0">
            <a:spAutoFit/>
          </a:bodyPr>
          <a:lstStyle/>
          <a:p>
            <a:pPr algn="ctr"/>
            <a:r>
              <a:rPr lang="en-US" altLang="ja-JP" sz="120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Band</a:t>
            </a:r>
            <a:br>
              <a:rPr lang="en-US" altLang="ja-JP" sz="1200" dirty="0" smtClean="0">
                <a:solidFill>
                  <a:srgbClr val="000000"/>
                </a:solidFill>
                <a:latin typeface="Arial" panose="020B0604020202020204" pitchFamily="34" charset="0"/>
                <a:ea typeface="Meiryo UI" panose="020B0604030504040204" pitchFamily="50" charset="-128"/>
                <a:cs typeface="Arial" panose="020B0604020202020204" pitchFamily="34" charset="0"/>
              </a:rPr>
            </a:br>
            <a:r>
              <a:rPr lang="en-US" altLang="ja-JP" sz="120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1Mbps</a:t>
            </a:r>
            <a:endParaRPr lang="ja-JP" altLang="en-US" sz="1200" dirty="0">
              <a:solidFill>
                <a:srgbClr val="000000"/>
              </a:solidFill>
              <a:latin typeface="Arial" panose="020B0604020202020204" pitchFamily="34" charset="0"/>
              <a:ea typeface="Meiryo UI" panose="020B0604030504040204" pitchFamily="50" charset="-128"/>
              <a:cs typeface="Arial" panose="020B0604020202020204" pitchFamily="34" charset="0"/>
            </a:endParaRPr>
          </a:p>
        </p:txBody>
      </p:sp>
      <p:pic>
        <p:nvPicPr>
          <p:cNvPr id="101"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0005" y="5017581"/>
            <a:ext cx="751990" cy="423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56969" y="5018041"/>
            <a:ext cx="732146" cy="41581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03" name="Text Box 4"/>
          <p:cNvSpPr txBox="1">
            <a:spLocks noChangeArrowheads="1"/>
          </p:cNvSpPr>
          <p:nvPr/>
        </p:nvSpPr>
        <p:spPr bwMode="auto">
          <a:xfrm>
            <a:off x="1528916" y="5401226"/>
            <a:ext cx="1114167" cy="27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en-US" altLang="ja-JP" sz="1200" dirty="0" smtClean="0">
                <a:solidFill>
                  <a:srgbClr val="000000"/>
                </a:solidFill>
                <a:ea typeface="Meiryo UI" panose="020B0604030504040204" pitchFamily="50" charset="-128"/>
                <a:cs typeface="Arial" panose="020B0604020202020204" pitchFamily="34" charset="0"/>
              </a:rPr>
              <a:t>512kbps</a:t>
            </a:r>
            <a:endParaRPr lang="ja-JP" altLang="en-US" sz="1200" dirty="0">
              <a:solidFill>
                <a:srgbClr val="000000"/>
              </a:solidFill>
              <a:ea typeface="Meiryo UI" panose="020B0604030504040204" pitchFamily="50" charset="-128"/>
              <a:cs typeface="Arial" panose="020B0604020202020204" pitchFamily="34" charset="0"/>
            </a:endParaRPr>
          </a:p>
        </p:txBody>
      </p:sp>
      <p:sp>
        <p:nvSpPr>
          <p:cNvPr id="104" name="Text Box 4"/>
          <p:cNvSpPr txBox="1">
            <a:spLocks noChangeArrowheads="1"/>
          </p:cNvSpPr>
          <p:nvPr/>
        </p:nvSpPr>
        <p:spPr bwMode="auto">
          <a:xfrm>
            <a:off x="2471719" y="5392512"/>
            <a:ext cx="1114167" cy="27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en-US" altLang="ja-JP" sz="1200" dirty="0" smtClean="0">
                <a:solidFill>
                  <a:srgbClr val="000000"/>
                </a:solidFill>
                <a:ea typeface="Meiryo UI" panose="020B0604030504040204" pitchFamily="50" charset="-128"/>
                <a:cs typeface="Arial" panose="020B0604020202020204" pitchFamily="34" charset="0"/>
              </a:rPr>
              <a:t>512kbps</a:t>
            </a:r>
            <a:endParaRPr lang="ja-JP" altLang="en-US" sz="1200" dirty="0">
              <a:solidFill>
                <a:srgbClr val="000000"/>
              </a:solidFill>
              <a:ea typeface="Meiryo UI" panose="020B0604030504040204" pitchFamily="50" charset="-128"/>
              <a:cs typeface="Arial" panose="020B0604020202020204" pitchFamily="34" charset="0"/>
            </a:endParaRPr>
          </a:p>
        </p:txBody>
      </p:sp>
      <p:sp>
        <p:nvSpPr>
          <p:cNvPr id="105" name="右矢印 104"/>
          <p:cNvSpPr/>
          <p:nvPr/>
        </p:nvSpPr>
        <p:spPr bwMode="auto">
          <a:xfrm>
            <a:off x="1358153" y="5104234"/>
            <a:ext cx="264892" cy="310439"/>
          </a:xfrm>
          <a:prstGeom prst="rightArrow">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eaLnBrk="0" hangingPunct="0"/>
            <a:endParaRPr kumimoji="0" lang="ja-JP" altLang="en-US" smtClean="0">
              <a:solidFill>
                <a:srgbClr val="000000"/>
              </a:solidFill>
              <a:latin typeface="Arial" panose="020B0604020202020204" pitchFamily="34" charset="0"/>
              <a:cs typeface="Arial" panose="020B0604020202020204" pitchFamily="34" charset="0"/>
            </a:endParaRPr>
          </a:p>
        </p:txBody>
      </p:sp>
      <p:sp>
        <p:nvSpPr>
          <p:cNvPr id="106" name="テキスト ボックス 105"/>
          <p:cNvSpPr txBox="1"/>
          <p:nvPr/>
        </p:nvSpPr>
        <p:spPr>
          <a:xfrm>
            <a:off x="2392276" y="4630784"/>
            <a:ext cx="2131487" cy="400110"/>
          </a:xfrm>
          <a:prstGeom prst="rect">
            <a:avLst/>
          </a:prstGeom>
          <a:noFill/>
        </p:spPr>
        <p:txBody>
          <a:bodyPr wrap="square" rtlCol="0">
            <a:spAutoFit/>
          </a:bodyPr>
          <a:lstStyle/>
          <a:p>
            <a:r>
              <a:rPr lang="en-US" altLang="ja-JP" sz="100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Image quality decrease due to dividing band with data &amp; camera</a:t>
            </a:r>
            <a:endParaRPr lang="ja-JP" altLang="en-US" sz="1000" dirty="0">
              <a:solidFill>
                <a:srgbClr val="000000"/>
              </a:solidFill>
              <a:latin typeface="Arial" panose="020B0604020202020204" pitchFamily="34" charset="0"/>
              <a:ea typeface="Meiryo UI" panose="020B0604030504040204" pitchFamily="50" charset="-128"/>
              <a:cs typeface="Arial" panose="020B0604020202020204" pitchFamily="34" charset="0"/>
            </a:endParaRPr>
          </a:p>
        </p:txBody>
      </p:sp>
      <p:sp>
        <p:nvSpPr>
          <p:cNvPr id="107" name="テキスト ボックス 106"/>
          <p:cNvSpPr txBox="1"/>
          <p:nvPr/>
        </p:nvSpPr>
        <p:spPr>
          <a:xfrm>
            <a:off x="4932472" y="3206714"/>
            <a:ext cx="1250577" cy="276999"/>
          </a:xfrm>
          <a:prstGeom prst="rect">
            <a:avLst/>
          </a:prstGeom>
          <a:noFill/>
        </p:spPr>
        <p:txBody>
          <a:bodyPr wrap="square" rtlCol="0">
            <a:spAutoFit/>
          </a:bodyPr>
          <a:lstStyle/>
          <a:p>
            <a:pPr algn="ctr"/>
            <a:r>
              <a:rPr lang="en-US" altLang="ja-JP" sz="120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Band 1Mbps</a:t>
            </a:r>
            <a:endParaRPr lang="ja-JP" altLang="en-US" dirty="0">
              <a:solidFill>
                <a:srgbClr val="000000"/>
              </a:solidFill>
              <a:latin typeface="Arial" panose="020B0604020202020204" pitchFamily="34" charset="0"/>
              <a:cs typeface="Arial" panose="020B0604020202020204" pitchFamily="34" charset="0"/>
            </a:endParaRPr>
          </a:p>
        </p:txBody>
      </p:sp>
      <p:sp>
        <p:nvSpPr>
          <p:cNvPr id="108" name="Text Box 4"/>
          <p:cNvSpPr txBox="1">
            <a:spLocks noChangeArrowheads="1"/>
          </p:cNvSpPr>
          <p:nvPr/>
        </p:nvSpPr>
        <p:spPr bwMode="auto">
          <a:xfrm>
            <a:off x="7622977" y="3247616"/>
            <a:ext cx="1114167" cy="27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algn="ctr" eaLnBrk="1" hangingPunct="1">
              <a:spcBef>
                <a:spcPct val="0"/>
              </a:spcBef>
              <a:buClrTx/>
              <a:buSzTx/>
              <a:buFontTx/>
              <a:buNone/>
            </a:pPr>
            <a:r>
              <a:rPr lang="en-US" altLang="ja-JP" sz="1200" dirty="0" smtClean="0">
                <a:solidFill>
                  <a:srgbClr val="000000"/>
                </a:solidFill>
                <a:ea typeface="Meiryo UI" panose="020B0604030504040204" pitchFamily="50" charset="-128"/>
                <a:cs typeface="Arial" panose="020B0604020202020204" pitchFamily="34" charset="0"/>
              </a:rPr>
              <a:t>512kbps</a:t>
            </a:r>
            <a:endParaRPr lang="ja-JP" altLang="en-US" sz="1200" dirty="0">
              <a:solidFill>
                <a:srgbClr val="000000"/>
              </a:solidFill>
              <a:ea typeface="Meiryo UI" panose="020B0604030504040204" pitchFamily="50" charset="-128"/>
              <a:cs typeface="Arial" panose="020B0604020202020204" pitchFamily="34" charset="0"/>
            </a:endParaRPr>
          </a:p>
        </p:txBody>
      </p:sp>
      <p:sp>
        <p:nvSpPr>
          <p:cNvPr id="109" name="Text Box 4"/>
          <p:cNvSpPr txBox="1">
            <a:spLocks noChangeArrowheads="1"/>
          </p:cNvSpPr>
          <p:nvPr/>
        </p:nvSpPr>
        <p:spPr bwMode="auto">
          <a:xfrm>
            <a:off x="4595971" y="5378259"/>
            <a:ext cx="4403899" cy="41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algn="l" eaLnBrk="0" hangingPunct="0">
              <a:spcBef>
                <a:spcPct val="20000"/>
              </a:spcBef>
              <a:buClr>
                <a:schemeClr val="bg2"/>
              </a:buClr>
              <a:buSzPct val="75000"/>
              <a:buFont typeface="Wingdings" pitchFamily="2" charset="2"/>
              <a:buChar char="n"/>
              <a:defRPr kumimoji="1" sz="3200">
                <a:solidFill>
                  <a:schemeClr val="tx1"/>
                </a:solidFill>
                <a:latin typeface="Arial" pitchFamily="34" charset="0"/>
                <a:ea typeface="ＭＳ Ｐゴシック" pitchFamily="50" charset="-128"/>
              </a:defRPr>
            </a:lvl1pPr>
            <a:lvl2pPr marL="914400" indent="-285750" algn="l" eaLnBrk="0" hangingPunct="0">
              <a:spcBef>
                <a:spcPct val="20000"/>
              </a:spcBef>
              <a:buClr>
                <a:schemeClr val="accent2"/>
              </a:buClr>
              <a:buSzPct val="80000"/>
              <a:buFont typeface="Wingdings" pitchFamily="2" charset="2"/>
              <a:buChar char="¨"/>
              <a:defRPr kumimoji="1" sz="2800">
                <a:solidFill>
                  <a:schemeClr val="tx1"/>
                </a:solidFill>
                <a:latin typeface="Arial" pitchFamily="34" charset="0"/>
                <a:ea typeface="ＭＳ Ｐゴシック" pitchFamily="50" charset="-128"/>
              </a:defRPr>
            </a:lvl2pPr>
            <a:lvl3pPr marL="1322388" indent="-228600" algn="l" eaLnBrk="0" hangingPunct="0">
              <a:spcBef>
                <a:spcPct val="20000"/>
              </a:spcBef>
              <a:buClr>
                <a:schemeClr val="bg2"/>
              </a:buClr>
              <a:buSzPct val="65000"/>
              <a:buFont typeface="Wingdings" pitchFamily="2" charset="2"/>
              <a:buChar char="n"/>
              <a:defRPr kumimoji="1" sz="2400">
                <a:solidFill>
                  <a:schemeClr val="tx1"/>
                </a:solidFill>
                <a:latin typeface="Arial" pitchFamily="34" charset="0"/>
                <a:ea typeface="ＭＳ Ｐゴシック" pitchFamily="50" charset="-128"/>
              </a:defRPr>
            </a:lvl3pPr>
            <a:lvl4pPr marL="1730375" indent="-228600" algn="l" eaLnBrk="0" hangingPunct="0">
              <a:spcBef>
                <a:spcPct val="20000"/>
              </a:spcBef>
              <a:buClr>
                <a:schemeClr val="accent2"/>
              </a:buClr>
              <a:buSzPct val="70000"/>
              <a:buFont typeface="Wingdings" pitchFamily="2" charset="2"/>
              <a:buChar char="¨"/>
              <a:defRPr kumimoji="1" sz="2000">
                <a:solidFill>
                  <a:schemeClr val="tx1"/>
                </a:solidFill>
                <a:latin typeface="Arial" pitchFamily="34" charset="0"/>
                <a:ea typeface="ＭＳ Ｐゴシック" pitchFamily="50" charset="-128"/>
              </a:defRPr>
            </a:lvl4pPr>
            <a:lvl5pPr marL="2138363" indent="-228600" algn="l" eaLnBrk="0" hangingPunct="0">
              <a:spcBef>
                <a:spcPct val="20000"/>
              </a:spcBef>
              <a:buClr>
                <a:schemeClr val="bg2"/>
              </a:buClr>
              <a:buFont typeface="Wingdings" pitchFamily="2" charset="2"/>
              <a:buChar char="§"/>
              <a:defRPr kumimoji="1" sz="2000">
                <a:solidFill>
                  <a:schemeClr val="tx1"/>
                </a:solidFill>
                <a:latin typeface="Arial" pitchFamily="34" charset="0"/>
                <a:ea typeface="ＭＳ Ｐゴシック" pitchFamily="50" charset="-128"/>
              </a:defRPr>
            </a:lvl5pPr>
            <a:lvl6pPr marL="25955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6pPr>
            <a:lvl7pPr marL="30527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7pPr>
            <a:lvl8pPr marL="35099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8pPr>
            <a:lvl9pPr marL="3967163" indent="-228600" eaLnBrk="0" fontAlgn="base" hangingPunct="0">
              <a:spcBef>
                <a:spcPct val="20000"/>
              </a:spcBef>
              <a:spcAft>
                <a:spcPct val="0"/>
              </a:spcAft>
              <a:buClr>
                <a:schemeClr val="bg2"/>
              </a:buClr>
              <a:buFont typeface="Wingdings" pitchFamily="2" charset="2"/>
              <a:buChar char="§"/>
              <a:defRPr kumimoji="1" sz="2000">
                <a:solidFill>
                  <a:schemeClr val="tx1"/>
                </a:solidFill>
                <a:latin typeface="Arial" pitchFamily="34" charset="0"/>
                <a:ea typeface="ＭＳ Ｐゴシック" pitchFamily="50" charset="-128"/>
              </a:defRPr>
            </a:lvl9pPr>
          </a:lstStyle>
          <a:p>
            <a:pPr eaLnBrk="1" hangingPunct="1">
              <a:spcBef>
                <a:spcPct val="0"/>
              </a:spcBef>
              <a:buClrTx/>
              <a:buSzTx/>
              <a:buFontTx/>
              <a:buNone/>
            </a:pPr>
            <a:r>
              <a:rPr lang="en-US" altLang="ja-JP" sz="1050" u="sng" dirty="0" smtClean="0">
                <a:solidFill>
                  <a:srgbClr val="FF0000"/>
                </a:solidFill>
                <a:ea typeface="Meiryo UI" panose="020B0604030504040204" pitchFamily="50" charset="-128"/>
                <a:cs typeface="Arial" panose="020B0604020202020204" pitchFamily="34" charset="0"/>
              </a:rPr>
              <a:t>It is possible to select data sharing method(single/dual stream) during communication</a:t>
            </a:r>
            <a:endParaRPr lang="ja-JP" altLang="en-US" sz="1050" u="sng" dirty="0">
              <a:solidFill>
                <a:srgbClr val="FF0000"/>
              </a:solidFill>
              <a:ea typeface="Meiryo UI" panose="020B0604030504040204" pitchFamily="50" charset="-128"/>
              <a:cs typeface="Arial" panose="020B0604020202020204" pitchFamily="34" charset="0"/>
            </a:endParaRPr>
          </a:p>
        </p:txBody>
      </p:sp>
      <p:sp>
        <p:nvSpPr>
          <p:cNvPr id="110" name="テキスト ボックス 109"/>
          <p:cNvSpPr txBox="1"/>
          <p:nvPr/>
        </p:nvSpPr>
        <p:spPr>
          <a:xfrm>
            <a:off x="4979706" y="4730086"/>
            <a:ext cx="1250577" cy="276999"/>
          </a:xfrm>
          <a:prstGeom prst="rect">
            <a:avLst/>
          </a:prstGeom>
          <a:noFill/>
        </p:spPr>
        <p:txBody>
          <a:bodyPr wrap="square" rtlCol="0">
            <a:spAutoFit/>
          </a:bodyPr>
          <a:lstStyle/>
          <a:p>
            <a:pPr algn="ctr"/>
            <a:r>
              <a:rPr lang="en-US" altLang="ja-JP" sz="120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Band 1Mbps</a:t>
            </a:r>
            <a:endParaRPr lang="ja-JP" altLang="en-US" dirty="0">
              <a:solidFill>
                <a:srgbClr val="000000"/>
              </a:solidFill>
              <a:latin typeface="Arial" panose="020B0604020202020204" pitchFamily="34" charset="0"/>
              <a:cs typeface="Arial" panose="020B0604020202020204" pitchFamily="34" charset="0"/>
            </a:endParaRPr>
          </a:p>
        </p:txBody>
      </p:sp>
      <p:sp>
        <p:nvSpPr>
          <p:cNvPr id="111" name="テキスト ボックス 110"/>
          <p:cNvSpPr txBox="1"/>
          <p:nvPr/>
        </p:nvSpPr>
        <p:spPr>
          <a:xfrm>
            <a:off x="7561729" y="4724383"/>
            <a:ext cx="1250577" cy="276999"/>
          </a:xfrm>
          <a:prstGeom prst="rect">
            <a:avLst/>
          </a:prstGeom>
          <a:noFill/>
        </p:spPr>
        <p:txBody>
          <a:bodyPr wrap="square" rtlCol="0">
            <a:spAutoFit/>
          </a:bodyPr>
          <a:lstStyle/>
          <a:p>
            <a:pPr algn="ctr"/>
            <a:r>
              <a:rPr lang="en-US" altLang="ja-JP" sz="120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1Mbps</a:t>
            </a:r>
            <a:endParaRPr lang="ja-JP" altLang="en-US" dirty="0">
              <a:solidFill>
                <a:srgbClr val="000000"/>
              </a:solidFill>
              <a:latin typeface="Arial" panose="020B0604020202020204" pitchFamily="34" charset="0"/>
              <a:cs typeface="Arial" panose="020B0604020202020204" pitchFamily="34" charset="0"/>
            </a:endParaRPr>
          </a:p>
        </p:txBody>
      </p:sp>
      <p:sp>
        <p:nvSpPr>
          <p:cNvPr id="51" name="Rectangle 8"/>
          <p:cNvSpPr txBox="1">
            <a:spLocks noChangeArrowheads="1"/>
          </p:cNvSpPr>
          <p:nvPr/>
        </p:nvSpPr>
        <p:spPr bwMode="auto">
          <a:xfrm>
            <a:off x="1" y="50965"/>
            <a:ext cx="9143999"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0" tIns="45720" rIns="0" bIns="45720" numCol="1" anchor="ctr" anchorCtr="0" compatLnSpc="1">
            <a:prstTxWarp prst="textNoShape">
              <a:avLst/>
            </a:prstTxWarp>
          </a:bodyPr>
          <a:lstStyle>
            <a:lvl1pPr algn="ctr" rtl="0" eaLnBrk="0" fontAlgn="base" hangingPunct="0">
              <a:spcBef>
                <a:spcPct val="0"/>
              </a:spcBef>
              <a:spcAft>
                <a:spcPct val="0"/>
              </a:spcAft>
              <a:defRPr sz="3600" b="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defRPr>
            </a:lvl1pPr>
            <a:lvl2pPr algn="l" rtl="0" eaLnBrk="0" fontAlgn="base" hangingPunct="0">
              <a:spcBef>
                <a:spcPct val="0"/>
              </a:spcBef>
              <a:spcAft>
                <a:spcPct val="0"/>
              </a:spcAft>
              <a:defRPr sz="2200" b="1">
                <a:solidFill>
                  <a:schemeClr val="tx1"/>
                </a:solidFill>
                <a:latin typeface="Arial" charset="0"/>
              </a:defRPr>
            </a:lvl2pPr>
            <a:lvl3pPr algn="l" rtl="0" eaLnBrk="0" fontAlgn="base" hangingPunct="0">
              <a:spcBef>
                <a:spcPct val="0"/>
              </a:spcBef>
              <a:spcAft>
                <a:spcPct val="0"/>
              </a:spcAft>
              <a:defRPr sz="2200" b="1">
                <a:solidFill>
                  <a:schemeClr val="tx1"/>
                </a:solidFill>
                <a:latin typeface="Arial" charset="0"/>
              </a:defRPr>
            </a:lvl3pPr>
            <a:lvl4pPr algn="l" rtl="0" eaLnBrk="0" fontAlgn="base" hangingPunct="0">
              <a:spcBef>
                <a:spcPct val="0"/>
              </a:spcBef>
              <a:spcAft>
                <a:spcPct val="0"/>
              </a:spcAft>
              <a:defRPr sz="2200" b="1">
                <a:solidFill>
                  <a:schemeClr val="tx1"/>
                </a:solidFill>
                <a:latin typeface="Arial" charset="0"/>
              </a:defRPr>
            </a:lvl4pPr>
            <a:lvl5pPr algn="l" rtl="0" eaLnBrk="0" fontAlgn="base" hangingPunct="0">
              <a:spcBef>
                <a:spcPct val="0"/>
              </a:spcBef>
              <a:spcAft>
                <a:spcPct val="0"/>
              </a:spcAft>
              <a:defRPr sz="2200" b="1">
                <a:solidFill>
                  <a:schemeClr val="tx1"/>
                </a:solidFill>
                <a:latin typeface="Arial" charset="0"/>
              </a:defRPr>
            </a:lvl5pPr>
            <a:lvl6pPr marL="457200" algn="l" rtl="0" fontAlgn="base">
              <a:spcBef>
                <a:spcPct val="0"/>
              </a:spcBef>
              <a:spcAft>
                <a:spcPct val="0"/>
              </a:spcAft>
              <a:defRPr sz="2200" b="1">
                <a:solidFill>
                  <a:schemeClr val="tx1"/>
                </a:solidFill>
                <a:latin typeface="Arial" charset="0"/>
              </a:defRPr>
            </a:lvl6pPr>
            <a:lvl7pPr marL="914400" algn="l" rtl="0" fontAlgn="base">
              <a:spcBef>
                <a:spcPct val="0"/>
              </a:spcBef>
              <a:spcAft>
                <a:spcPct val="0"/>
              </a:spcAft>
              <a:defRPr sz="2200" b="1">
                <a:solidFill>
                  <a:schemeClr val="tx1"/>
                </a:solidFill>
                <a:latin typeface="Arial" charset="0"/>
              </a:defRPr>
            </a:lvl7pPr>
            <a:lvl8pPr marL="1371600" algn="l" rtl="0" fontAlgn="base">
              <a:spcBef>
                <a:spcPct val="0"/>
              </a:spcBef>
              <a:spcAft>
                <a:spcPct val="0"/>
              </a:spcAft>
              <a:defRPr sz="2200" b="1">
                <a:solidFill>
                  <a:schemeClr val="tx1"/>
                </a:solidFill>
                <a:latin typeface="Arial" charset="0"/>
              </a:defRPr>
            </a:lvl8pPr>
            <a:lvl9pPr marL="1828800" algn="l" rtl="0" fontAlgn="base">
              <a:spcBef>
                <a:spcPct val="0"/>
              </a:spcBef>
              <a:spcAft>
                <a:spcPct val="0"/>
              </a:spcAft>
              <a:defRPr sz="2200" b="1">
                <a:solidFill>
                  <a:schemeClr val="tx1"/>
                </a:solidFill>
                <a:latin typeface="Arial" charset="0"/>
              </a:defRPr>
            </a:lvl9pPr>
          </a:lstStyle>
          <a:p>
            <a:pPr eaLnBrk="1" hangingPunct="1"/>
            <a:r>
              <a:rPr lang="en-US" altLang="ja-JP" sz="2800" kern="0" dirty="0" smtClean="0">
                <a:latin typeface="Arial Black" panose="020B0A04020102020204" pitchFamily="34" charset="0"/>
              </a:rPr>
              <a:t>Selection for Content Sharing Method</a:t>
            </a:r>
            <a:endParaRPr lang="de-DE" altLang="ja-JP" sz="2800" kern="0" dirty="0" smtClean="0">
              <a:latin typeface="Arial Black" panose="020B0A04020102020204" pitchFamily="34" charset="0"/>
            </a:endParaRPr>
          </a:p>
        </p:txBody>
      </p:sp>
      <p:grpSp>
        <p:nvGrpSpPr>
          <p:cNvPr id="53" name="Group 708"/>
          <p:cNvGrpSpPr>
            <a:grpSpLocks/>
          </p:cNvGrpSpPr>
          <p:nvPr/>
        </p:nvGrpSpPr>
        <p:grpSpPr bwMode="auto">
          <a:xfrm>
            <a:off x="76200" y="88566"/>
            <a:ext cx="733425" cy="488950"/>
            <a:chOff x="132" y="2044"/>
            <a:chExt cx="462" cy="308"/>
          </a:xfrm>
        </p:grpSpPr>
        <p:pic>
          <p:nvPicPr>
            <p:cNvPr id="54" name="Picture 709" descr="名称未設定-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1174518">
              <a:off x="132" y="2044"/>
              <a:ext cx="462"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 name="Text Box 710"/>
            <p:cNvSpPr txBox="1">
              <a:spLocks noChangeArrowheads="1"/>
            </p:cNvSpPr>
            <p:nvPr/>
          </p:nvSpPr>
          <p:spPr bwMode="auto">
            <a:xfrm rot="-1192966">
              <a:off x="158" y="2081"/>
              <a:ext cx="430" cy="228"/>
            </a:xfrm>
            <a:prstGeom prst="rect">
              <a:avLst/>
            </a:prstGeom>
            <a:noFill/>
            <a:ln w="9525">
              <a:noFill/>
              <a:miter lim="800000"/>
              <a:headEnd/>
              <a:tailEnd/>
            </a:ln>
            <a:effectLst>
              <a:outerShdw dist="12700" algn="ctr" rotWithShape="0">
                <a:srgbClr val="4D4D4D"/>
              </a:outerShdw>
            </a:effectLst>
          </p:spPr>
          <p:txBody>
            <a:bodyPr>
              <a:spAutoFit/>
            </a:bodyPr>
            <a:lstStyle/>
            <a:p>
              <a:pPr algn="ctr" defTabSz="1042988">
                <a:lnSpc>
                  <a:spcPct val="80000"/>
                </a:lnSpc>
                <a:defRPr/>
              </a:pPr>
              <a:r>
                <a:rPr kumimoji="1" lang="en-US" altLang="ja-JP" sz="1100" b="1" dirty="0">
                  <a:solidFill>
                    <a:schemeClr val="bg1"/>
                  </a:solidFill>
                  <a:ea typeface="ＭＳ Ｐゴシック" pitchFamily="50" charset="-128"/>
                </a:rPr>
                <a:t>This is new!</a:t>
              </a:r>
            </a:p>
          </p:txBody>
        </p:sp>
      </p:grpSp>
      <p:sp>
        <p:nvSpPr>
          <p:cNvPr id="58" name="フッター プレースホルダー 3"/>
          <p:cNvSpPr txBox="1">
            <a:spLocks/>
          </p:cNvSpPr>
          <p:nvPr/>
        </p:nvSpPr>
        <p:spPr>
          <a:xfrm>
            <a:off x="8061203" y="6605691"/>
            <a:ext cx="1066800" cy="247650"/>
          </a:xfrm>
          <a:prstGeom prst="rect">
            <a:avLst/>
          </a:prstGeom>
          <a:noFill/>
        </p:spPr>
        <p:txBody>
          <a:bodyPr/>
          <a:lstStyle>
            <a:defPPr>
              <a:defRPr lang="de-DE"/>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algn="r"/>
            <a:r>
              <a:rPr lang="de-DE" altLang="ja-JP" sz="800" dirty="0" smtClean="0">
                <a:solidFill>
                  <a:schemeClr val="bg1"/>
                </a:solidFill>
                <a:latin typeface="Arial" panose="020B0604020202020204" pitchFamily="34" charset="0"/>
                <a:ea typeface="Meiryo UI" panose="020B0604030504040204" pitchFamily="50" charset="-128"/>
                <a:cs typeface="Arial" panose="020B0604020202020204" pitchFamily="34" charset="0"/>
              </a:rPr>
              <a:t>Page </a:t>
            </a:r>
            <a:fld id="{11D062A2-B506-4044-A2EC-4FDCB15F0732}" type="slidenum">
              <a:rPr lang="de-DE" altLang="ja-JP" sz="800" b="1" smtClean="0">
                <a:solidFill>
                  <a:schemeClr val="bg1"/>
                </a:solidFill>
                <a:latin typeface="Arial" panose="020B0604020202020204" pitchFamily="34" charset="0"/>
                <a:ea typeface="Meiryo UI" panose="020B0604030504040204" pitchFamily="50" charset="-128"/>
                <a:cs typeface="Arial" panose="020B0604020202020204" pitchFamily="34" charset="0"/>
              </a:rPr>
              <a:pPr algn="r"/>
              <a:t>5</a:t>
            </a:fld>
            <a:endParaRPr lang="de-DE" altLang="ja-JP" sz="800" b="1" dirty="0" smtClean="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23275263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フッター プレースホルダー 3"/>
          <p:cNvSpPr txBox="1">
            <a:spLocks/>
          </p:cNvSpPr>
          <p:nvPr/>
        </p:nvSpPr>
        <p:spPr>
          <a:xfrm>
            <a:off x="8061203" y="6605691"/>
            <a:ext cx="1066800" cy="247650"/>
          </a:xfrm>
          <a:prstGeom prst="rect">
            <a:avLst/>
          </a:prstGeom>
          <a:noFill/>
        </p:spPr>
        <p:txBody>
          <a:bodyPr/>
          <a:lstStyle>
            <a:defPPr>
              <a:defRPr lang="de-DE"/>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algn="r"/>
            <a:r>
              <a:rPr lang="de-DE" altLang="ja-JP" sz="800" dirty="0" smtClean="0">
                <a:solidFill>
                  <a:schemeClr val="bg1"/>
                </a:solidFill>
                <a:latin typeface="Arial" panose="020B0604020202020204" pitchFamily="34" charset="0"/>
                <a:ea typeface="Meiryo UI" panose="020B0604030504040204" pitchFamily="50" charset="-128"/>
                <a:cs typeface="Arial" panose="020B0604020202020204" pitchFamily="34" charset="0"/>
              </a:rPr>
              <a:t>Page </a:t>
            </a:r>
            <a:fld id="{11D062A2-B506-4044-A2EC-4FDCB15F0732}" type="slidenum">
              <a:rPr lang="de-DE" altLang="ja-JP" sz="800" b="1" smtClean="0">
                <a:solidFill>
                  <a:schemeClr val="bg1"/>
                </a:solidFill>
                <a:latin typeface="Arial" panose="020B0604020202020204" pitchFamily="34" charset="0"/>
                <a:ea typeface="Meiryo UI" panose="020B0604030504040204" pitchFamily="50" charset="-128"/>
                <a:cs typeface="Arial" panose="020B0604020202020204" pitchFamily="34" charset="0"/>
              </a:rPr>
              <a:pPr algn="r"/>
              <a:t>6</a:t>
            </a:fld>
            <a:endParaRPr lang="de-DE" altLang="ja-JP" sz="800" b="1" dirty="0" smtClean="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sp>
        <p:nvSpPr>
          <p:cNvPr id="19" name="Rectangle 8"/>
          <p:cNvSpPr txBox="1">
            <a:spLocks noChangeArrowheads="1"/>
          </p:cNvSpPr>
          <p:nvPr/>
        </p:nvSpPr>
        <p:spPr bwMode="auto">
          <a:xfrm>
            <a:off x="1" y="50965"/>
            <a:ext cx="9143999"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0" tIns="45720" rIns="0" bIns="45720" numCol="1" anchor="ctr" anchorCtr="0" compatLnSpc="1">
            <a:prstTxWarp prst="textNoShape">
              <a:avLst/>
            </a:prstTxWarp>
          </a:bodyPr>
          <a:lstStyle>
            <a:lvl1pPr algn="ctr" rtl="0" eaLnBrk="0" fontAlgn="base" hangingPunct="0">
              <a:spcBef>
                <a:spcPct val="0"/>
              </a:spcBef>
              <a:spcAft>
                <a:spcPct val="0"/>
              </a:spcAft>
              <a:defRPr sz="3600" b="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defRPr>
            </a:lvl1pPr>
            <a:lvl2pPr algn="l" rtl="0" eaLnBrk="0" fontAlgn="base" hangingPunct="0">
              <a:spcBef>
                <a:spcPct val="0"/>
              </a:spcBef>
              <a:spcAft>
                <a:spcPct val="0"/>
              </a:spcAft>
              <a:defRPr sz="2200" b="1">
                <a:solidFill>
                  <a:schemeClr val="tx1"/>
                </a:solidFill>
                <a:latin typeface="Arial" charset="0"/>
              </a:defRPr>
            </a:lvl2pPr>
            <a:lvl3pPr algn="l" rtl="0" eaLnBrk="0" fontAlgn="base" hangingPunct="0">
              <a:spcBef>
                <a:spcPct val="0"/>
              </a:spcBef>
              <a:spcAft>
                <a:spcPct val="0"/>
              </a:spcAft>
              <a:defRPr sz="2200" b="1">
                <a:solidFill>
                  <a:schemeClr val="tx1"/>
                </a:solidFill>
                <a:latin typeface="Arial" charset="0"/>
              </a:defRPr>
            </a:lvl3pPr>
            <a:lvl4pPr algn="l" rtl="0" eaLnBrk="0" fontAlgn="base" hangingPunct="0">
              <a:spcBef>
                <a:spcPct val="0"/>
              </a:spcBef>
              <a:spcAft>
                <a:spcPct val="0"/>
              </a:spcAft>
              <a:defRPr sz="2200" b="1">
                <a:solidFill>
                  <a:schemeClr val="tx1"/>
                </a:solidFill>
                <a:latin typeface="Arial" charset="0"/>
              </a:defRPr>
            </a:lvl4pPr>
            <a:lvl5pPr algn="l" rtl="0" eaLnBrk="0" fontAlgn="base" hangingPunct="0">
              <a:spcBef>
                <a:spcPct val="0"/>
              </a:spcBef>
              <a:spcAft>
                <a:spcPct val="0"/>
              </a:spcAft>
              <a:defRPr sz="2200" b="1">
                <a:solidFill>
                  <a:schemeClr val="tx1"/>
                </a:solidFill>
                <a:latin typeface="Arial" charset="0"/>
              </a:defRPr>
            </a:lvl5pPr>
            <a:lvl6pPr marL="457200" algn="l" rtl="0" fontAlgn="base">
              <a:spcBef>
                <a:spcPct val="0"/>
              </a:spcBef>
              <a:spcAft>
                <a:spcPct val="0"/>
              </a:spcAft>
              <a:defRPr sz="2200" b="1">
                <a:solidFill>
                  <a:schemeClr val="tx1"/>
                </a:solidFill>
                <a:latin typeface="Arial" charset="0"/>
              </a:defRPr>
            </a:lvl6pPr>
            <a:lvl7pPr marL="914400" algn="l" rtl="0" fontAlgn="base">
              <a:spcBef>
                <a:spcPct val="0"/>
              </a:spcBef>
              <a:spcAft>
                <a:spcPct val="0"/>
              </a:spcAft>
              <a:defRPr sz="2200" b="1">
                <a:solidFill>
                  <a:schemeClr val="tx1"/>
                </a:solidFill>
                <a:latin typeface="Arial" charset="0"/>
              </a:defRPr>
            </a:lvl7pPr>
            <a:lvl8pPr marL="1371600" algn="l" rtl="0" fontAlgn="base">
              <a:spcBef>
                <a:spcPct val="0"/>
              </a:spcBef>
              <a:spcAft>
                <a:spcPct val="0"/>
              </a:spcAft>
              <a:defRPr sz="2200" b="1">
                <a:solidFill>
                  <a:schemeClr val="tx1"/>
                </a:solidFill>
                <a:latin typeface="Arial" charset="0"/>
              </a:defRPr>
            </a:lvl8pPr>
            <a:lvl9pPr marL="1828800" algn="l" rtl="0" fontAlgn="base">
              <a:spcBef>
                <a:spcPct val="0"/>
              </a:spcBef>
              <a:spcAft>
                <a:spcPct val="0"/>
              </a:spcAft>
              <a:defRPr sz="2200" b="1">
                <a:solidFill>
                  <a:schemeClr val="tx1"/>
                </a:solidFill>
                <a:latin typeface="Arial" charset="0"/>
              </a:defRPr>
            </a:lvl9pPr>
          </a:lstStyle>
          <a:p>
            <a:pPr eaLnBrk="1" hangingPunct="1"/>
            <a:r>
              <a:rPr lang="en-US" altLang="ja-JP" sz="2800" kern="0" dirty="0" smtClean="0">
                <a:latin typeface="Arial Black" panose="020B0A04020102020204" pitchFamily="34" charset="0"/>
              </a:rPr>
              <a:t>Single Stream</a:t>
            </a:r>
            <a:endParaRPr lang="de-DE" altLang="ja-JP" sz="2800" kern="0" dirty="0" smtClean="0">
              <a:latin typeface="Arial Black" panose="020B0A04020102020204" pitchFamily="34" charset="0"/>
            </a:endParaRPr>
          </a:p>
        </p:txBody>
      </p:sp>
      <p:grpSp>
        <p:nvGrpSpPr>
          <p:cNvPr id="4" name="グループ化 3"/>
          <p:cNvGrpSpPr/>
          <p:nvPr/>
        </p:nvGrpSpPr>
        <p:grpSpPr>
          <a:xfrm>
            <a:off x="6391707" y="2435921"/>
            <a:ext cx="874789" cy="708259"/>
            <a:chOff x="4675186" y="3265487"/>
            <a:chExt cx="990600" cy="790574"/>
          </a:xfrm>
        </p:grpSpPr>
        <p:pic>
          <p:nvPicPr>
            <p:cNvPr id="5" name="Picture 5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186" y="3265487"/>
              <a:ext cx="990600" cy="790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59"/>
            <p:cNvGrpSpPr>
              <a:grpSpLocks/>
            </p:cNvGrpSpPr>
            <p:nvPr/>
          </p:nvGrpSpPr>
          <p:grpSpPr bwMode="auto">
            <a:xfrm>
              <a:off x="4713287" y="3371848"/>
              <a:ext cx="909637" cy="561974"/>
              <a:chOff x="2969" y="2124"/>
              <a:chExt cx="573" cy="354"/>
            </a:xfrm>
          </p:grpSpPr>
          <p:sp>
            <p:nvSpPr>
              <p:cNvPr id="8" name="Rectangle 57"/>
              <p:cNvSpPr>
                <a:spLocks noChangeArrowheads="1"/>
              </p:cNvSpPr>
              <p:nvPr/>
            </p:nvSpPr>
            <p:spPr bwMode="auto">
              <a:xfrm>
                <a:off x="2969" y="2124"/>
                <a:ext cx="573" cy="3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sp>
            <p:nvSpPr>
              <p:cNvPr id="9" name="Rectangle 58"/>
              <p:cNvSpPr>
                <a:spLocks noChangeArrowheads="1"/>
              </p:cNvSpPr>
              <p:nvPr/>
            </p:nvSpPr>
            <p:spPr bwMode="auto">
              <a:xfrm>
                <a:off x="2969" y="2124"/>
                <a:ext cx="573" cy="354"/>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grpSp>
        <p:pic>
          <p:nvPicPr>
            <p:cNvPr id="7" name="Picture 6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3288" y="3375026"/>
              <a:ext cx="911225" cy="5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グループ化 9"/>
          <p:cNvGrpSpPr/>
          <p:nvPr/>
        </p:nvGrpSpPr>
        <p:grpSpPr>
          <a:xfrm>
            <a:off x="6089958" y="2764860"/>
            <a:ext cx="874789" cy="709682"/>
            <a:chOff x="6344184" y="3447278"/>
            <a:chExt cx="874789" cy="709682"/>
          </a:xfrm>
        </p:grpSpPr>
        <p:pic>
          <p:nvPicPr>
            <p:cNvPr id="11"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4184" y="3447278"/>
              <a:ext cx="874789" cy="709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9"/>
            <p:cNvSpPr>
              <a:spLocks noChangeArrowheads="1"/>
            </p:cNvSpPr>
            <p:nvPr/>
          </p:nvSpPr>
          <p:spPr bwMode="auto">
            <a:xfrm>
              <a:off x="6382035" y="3545410"/>
              <a:ext cx="803292" cy="5020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sp>
          <p:nvSpPr>
            <p:cNvPr id="13" name="Rectangle 20"/>
            <p:cNvSpPr>
              <a:spLocks noChangeArrowheads="1"/>
            </p:cNvSpPr>
            <p:nvPr/>
          </p:nvSpPr>
          <p:spPr bwMode="auto">
            <a:xfrm>
              <a:off x="6382035" y="3545410"/>
              <a:ext cx="803292" cy="502040"/>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pic>
          <p:nvPicPr>
            <p:cNvPr id="14"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82035" y="3545411"/>
              <a:ext cx="803292" cy="502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15" name="Picture 4" descr="KX_VC1600黒"/>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56584" y="4178379"/>
            <a:ext cx="1174677" cy="324228"/>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直線矢印コネクタ 15"/>
          <p:cNvCxnSpPr>
            <a:stCxn id="15" idx="0"/>
          </p:cNvCxnSpPr>
          <p:nvPr/>
        </p:nvCxnSpPr>
        <p:spPr bwMode="auto">
          <a:xfrm flipH="1" flipV="1">
            <a:off x="2406624" y="3758483"/>
            <a:ext cx="137299" cy="419896"/>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線矢印コネクタ 16"/>
          <p:cNvCxnSpPr>
            <a:stCxn id="23" idx="3"/>
          </p:cNvCxnSpPr>
          <p:nvPr/>
        </p:nvCxnSpPr>
        <p:spPr bwMode="auto">
          <a:xfrm flipV="1">
            <a:off x="1572701" y="4502607"/>
            <a:ext cx="472112" cy="1228696"/>
          </a:xfrm>
          <a:prstGeom prst="straightConnector1">
            <a:avLst/>
          </a:prstGeom>
          <a:solidFill>
            <a:schemeClr val="accent1"/>
          </a:solidFill>
          <a:ln w="28575"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テキスト ボックス 17"/>
          <p:cNvSpPr txBox="1"/>
          <p:nvPr/>
        </p:nvSpPr>
        <p:spPr>
          <a:xfrm>
            <a:off x="1978173" y="4545369"/>
            <a:ext cx="1131501" cy="369332"/>
          </a:xfrm>
          <a:prstGeom prst="rect">
            <a:avLst/>
          </a:prstGeom>
          <a:noFill/>
        </p:spPr>
        <p:txBody>
          <a:bodyPr wrap="square" rtlCol="0">
            <a:spAutoFit/>
          </a:bodyPr>
          <a:lstStyle/>
          <a:p>
            <a:pPr algn="ctr"/>
            <a:r>
              <a:rPr kumimoji="1" lang="en-US" altLang="ja-JP" sz="900" b="1" dirty="0" smtClean="0">
                <a:latin typeface="Arial" panose="020B0604020202020204" pitchFamily="34" charset="0"/>
                <a:ea typeface="Meiryo UI" panose="020B0604030504040204" pitchFamily="50" charset="-128"/>
                <a:cs typeface="Arial" panose="020B0604020202020204" pitchFamily="34" charset="0"/>
              </a:rPr>
              <a:t>VC1300</a:t>
            </a:r>
            <a:br>
              <a:rPr kumimoji="1" lang="en-US" altLang="ja-JP" sz="900" b="1" dirty="0" smtClean="0">
                <a:latin typeface="Arial" panose="020B0604020202020204" pitchFamily="34" charset="0"/>
                <a:ea typeface="Meiryo UI" panose="020B0604030504040204" pitchFamily="50" charset="-128"/>
                <a:cs typeface="Arial" panose="020B0604020202020204" pitchFamily="34" charset="0"/>
              </a:rPr>
            </a:br>
            <a:r>
              <a:rPr kumimoji="1" lang="en-US" altLang="ja-JP" sz="900" b="1" dirty="0" smtClean="0">
                <a:latin typeface="Arial" panose="020B0604020202020204" pitchFamily="34" charset="0"/>
                <a:ea typeface="Meiryo UI" panose="020B0604030504040204" pitchFamily="50" charset="-128"/>
                <a:cs typeface="Arial" panose="020B0604020202020204" pitchFamily="34" charset="0"/>
              </a:rPr>
              <a:t>VC1600</a:t>
            </a:r>
            <a:endParaRPr kumimoji="1"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20" name="Text Box 4"/>
          <p:cNvSpPr txBox="1">
            <a:spLocks noChangeArrowheads="1"/>
          </p:cNvSpPr>
          <p:nvPr/>
        </p:nvSpPr>
        <p:spPr bwMode="auto">
          <a:xfrm>
            <a:off x="476750" y="5975806"/>
            <a:ext cx="1398268" cy="369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PC In</a:t>
            </a:r>
          </a:p>
          <a:p>
            <a:pPr algn="ctr" eaLnBrk="1" hangingPunct="1"/>
            <a:r>
              <a:rPr lang="ja-JP" altLang="en-US" sz="900" b="1" dirty="0" smtClean="0">
                <a:latin typeface="Arial" panose="020B0604020202020204" pitchFamily="34" charset="0"/>
                <a:ea typeface="Meiryo UI" panose="020B0604030504040204" pitchFamily="50" charset="-128"/>
                <a:cs typeface="Arial" panose="020B0604020202020204" pitchFamily="34" charset="0"/>
              </a:rPr>
              <a:t>（</a:t>
            </a:r>
            <a:r>
              <a:rPr lang="en-US" altLang="ja-JP" sz="900" b="1" dirty="0" smtClean="0">
                <a:latin typeface="Arial" panose="020B0604020202020204" pitchFamily="34" charset="0"/>
                <a:ea typeface="Meiryo UI" panose="020B0604030504040204" pitchFamily="50" charset="-128"/>
                <a:cs typeface="Arial" panose="020B0604020202020204" pitchFamily="34" charset="0"/>
              </a:rPr>
              <a:t>RGB/HDMI</a:t>
            </a:r>
            <a:r>
              <a:rPr lang="ja-JP" altLang="en-US" sz="900" b="1" dirty="0" smtClean="0">
                <a:latin typeface="Arial" panose="020B0604020202020204" pitchFamily="34" charset="0"/>
                <a:ea typeface="Meiryo UI" panose="020B0604030504040204" pitchFamily="50" charset="-128"/>
                <a:cs typeface="Arial" panose="020B0604020202020204" pitchFamily="34" charset="0"/>
              </a:rPr>
              <a:t>）</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21" name="Text Box 4"/>
          <p:cNvSpPr txBox="1">
            <a:spLocks noChangeArrowheads="1"/>
          </p:cNvSpPr>
          <p:nvPr/>
        </p:nvSpPr>
        <p:spPr bwMode="auto">
          <a:xfrm>
            <a:off x="271584" y="5236823"/>
            <a:ext cx="1776924"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For PC Content Sharing</a:t>
            </a:r>
          </a:p>
        </p:txBody>
      </p:sp>
      <p:grpSp>
        <p:nvGrpSpPr>
          <p:cNvPr id="22" name="グループ化 21"/>
          <p:cNvGrpSpPr/>
          <p:nvPr/>
        </p:nvGrpSpPr>
        <p:grpSpPr>
          <a:xfrm>
            <a:off x="788219" y="5463361"/>
            <a:ext cx="784482" cy="535884"/>
            <a:chOff x="2702997" y="2243555"/>
            <a:chExt cx="887928" cy="661397"/>
          </a:xfrm>
        </p:grpSpPr>
        <p:pic>
          <p:nvPicPr>
            <p:cNvPr id="23" name="Picture 113"/>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702997" y="2243555"/>
              <a:ext cx="887928" cy="661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870198" y="2328984"/>
              <a:ext cx="530227" cy="2973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25" name="Picture 82" descr="VD130_STD"/>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l="5731" r="5730" b="1907"/>
          <a:stretch>
            <a:fillRect/>
          </a:stretch>
        </p:blipFill>
        <p:spPr bwMode="auto">
          <a:xfrm>
            <a:off x="1379277" y="3433456"/>
            <a:ext cx="316675" cy="34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7" name="グループ化 26"/>
          <p:cNvGrpSpPr/>
          <p:nvPr/>
        </p:nvGrpSpPr>
        <p:grpSpPr>
          <a:xfrm>
            <a:off x="2914834" y="3073217"/>
            <a:ext cx="874789" cy="709682"/>
            <a:chOff x="6344184" y="3447278"/>
            <a:chExt cx="874789" cy="709682"/>
          </a:xfrm>
        </p:grpSpPr>
        <p:pic>
          <p:nvPicPr>
            <p:cNvPr id="28"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4184" y="3447278"/>
              <a:ext cx="874789" cy="709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Rectangle 19"/>
            <p:cNvSpPr>
              <a:spLocks noChangeArrowheads="1"/>
            </p:cNvSpPr>
            <p:nvPr/>
          </p:nvSpPr>
          <p:spPr bwMode="auto">
            <a:xfrm>
              <a:off x="6382035" y="3545410"/>
              <a:ext cx="803292" cy="5020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0" name="Rectangle 20"/>
            <p:cNvSpPr>
              <a:spLocks noChangeArrowheads="1"/>
            </p:cNvSpPr>
            <p:nvPr/>
          </p:nvSpPr>
          <p:spPr bwMode="auto">
            <a:xfrm>
              <a:off x="6382035" y="3545410"/>
              <a:ext cx="803292" cy="502040"/>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31"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82035" y="3545411"/>
              <a:ext cx="803292" cy="502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cxnSp>
        <p:nvCxnSpPr>
          <p:cNvPr id="32" name="直線矢印コネクタ 31"/>
          <p:cNvCxnSpPr/>
          <p:nvPr/>
        </p:nvCxnSpPr>
        <p:spPr bwMode="auto">
          <a:xfrm flipV="1">
            <a:off x="2960448" y="3767322"/>
            <a:ext cx="273475" cy="411058"/>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33" name="Picture 88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88219" y="3185829"/>
            <a:ext cx="425946" cy="630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4" name="直線矢印コネクタ 33"/>
          <p:cNvCxnSpPr>
            <a:stCxn id="25" idx="2"/>
          </p:cNvCxnSpPr>
          <p:nvPr/>
        </p:nvCxnSpPr>
        <p:spPr bwMode="auto">
          <a:xfrm>
            <a:off x="1537615" y="3779382"/>
            <a:ext cx="601155" cy="407464"/>
          </a:xfrm>
          <a:prstGeom prst="straightConnector1">
            <a:avLst/>
          </a:prstGeom>
          <a:solidFill>
            <a:schemeClr val="accent1"/>
          </a:solidFill>
          <a:ln w="28575"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線矢印コネクタ 34"/>
          <p:cNvCxnSpPr/>
          <p:nvPr/>
        </p:nvCxnSpPr>
        <p:spPr bwMode="auto">
          <a:xfrm>
            <a:off x="3322527" y="4274307"/>
            <a:ext cx="2695988" cy="0"/>
          </a:xfrm>
          <a:prstGeom prst="straightConnector1">
            <a:avLst/>
          </a:prstGeom>
          <a:solidFill>
            <a:schemeClr val="accent1"/>
          </a:solidFill>
          <a:ln w="28575"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テキスト ボックス 61"/>
          <p:cNvSpPr txBox="1">
            <a:spLocks noChangeArrowheads="1"/>
          </p:cNvSpPr>
          <p:nvPr/>
        </p:nvSpPr>
        <p:spPr bwMode="auto">
          <a:xfrm>
            <a:off x="3291748" y="3988056"/>
            <a:ext cx="270612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square" lIns="0" tIns="0" rIns="0" bIns="0"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en-US" altLang="ja-JP" sz="900" b="1" dirty="0" smtClean="0">
                <a:solidFill>
                  <a:srgbClr val="0000FF"/>
                </a:solidFill>
                <a:ea typeface="Meiryo UI" panose="020B0604030504040204" pitchFamily="50" charset="-128"/>
                <a:cs typeface="Arial" panose="020B0604020202020204" pitchFamily="34" charset="0"/>
              </a:rPr>
              <a:t>Main Stream: Main Camera Image or PC Contents or Sub-camera Image</a:t>
            </a:r>
            <a:endParaRPr lang="ja-JP" altLang="en-US" sz="900" b="1" dirty="0">
              <a:solidFill>
                <a:srgbClr val="0000FF"/>
              </a:solidFill>
              <a:ea typeface="Meiryo UI" panose="020B0604030504040204" pitchFamily="50" charset="-128"/>
              <a:cs typeface="Arial" panose="020B0604020202020204" pitchFamily="34" charset="0"/>
            </a:endParaRPr>
          </a:p>
        </p:txBody>
      </p:sp>
      <p:cxnSp>
        <p:nvCxnSpPr>
          <p:cNvPr id="37" name="直線矢印コネクタ 36"/>
          <p:cNvCxnSpPr>
            <a:stCxn id="61" idx="3"/>
            <a:endCxn id="15" idx="1"/>
          </p:cNvCxnSpPr>
          <p:nvPr/>
        </p:nvCxnSpPr>
        <p:spPr bwMode="auto">
          <a:xfrm flipV="1">
            <a:off x="1365887" y="4340493"/>
            <a:ext cx="590697" cy="92685"/>
          </a:xfrm>
          <a:prstGeom prst="straightConnector1">
            <a:avLst/>
          </a:prstGeom>
          <a:solidFill>
            <a:schemeClr val="accent1"/>
          </a:solidFill>
          <a:ln w="28575" cap="flat" cmpd="sng" algn="ctr">
            <a:solidFill>
              <a:srgbClr val="0070C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38" name="Picture 4" descr="KX_VC1600黒"/>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113853" y="4178379"/>
            <a:ext cx="1174677" cy="324228"/>
          </a:xfrm>
          <a:prstGeom prst="rect">
            <a:avLst/>
          </a:prstGeom>
          <a:noFill/>
          <a:extLst>
            <a:ext uri="{909E8E84-426E-40DD-AFC4-6F175D3DCCD1}">
              <a14:hiddenFill xmlns:a14="http://schemas.microsoft.com/office/drawing/2010/main">
                <a:solidFill>
                  <a:srgbClr val="FFFFFF"/>
                </a:solidFill>
              </a14:hiddenFill>
            </a:ext>
          </a:extLst>
        </p:spPr>
      </p:pic>
      <p:grpSp>
        <p:nvGrpSpPr>
          <p:cNvPr id="39" name="グループ化 38"/>
          <p:cNvGrpSpPr/>
          <p:nvPr/>
        </p:nvGrpSpPr>
        <p:grpSpPr>
          <a:xfrm>
            <a:off x="5716523" y="3057640"/>
            <a:ext cx="874789" cy="709682"/>
            <a:chOff x="6103938" y="3263901"/>
            <a:chExt cx="990600" cy="792163"/>
          </a:xfrm>
        </p:grpSpPr>
        <p:pic>
          <p:nvPicPr>
            <p:cNvPr id="40"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3938" y="3263901"/>
              <a:ext cx="990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 name="Group 21"/>
            <p:cNvGrpSpPr>
              <a:grpSpLocks/>
            </p:cNvGrpSpPr>
            <p:nvPr/>
          </p:nvGrpSpPr>
          <p:grpSpPr bwMode="auto">
            <a:xfrm>
              <a:off x="6146800" y="3373438"/>
              <a:ext cx="909638" cy="560388"/>
              <a:chOff x="3872" y="2125"/>
              <a:chExt cx="573" cy="353"/>
            </a:xfrm>
          </p:grpSpPr>
          <p:sp>
            <p:nvSpPr>
              <p:cNvPr id="45" name="Rectangle 19"/>
              <p:cNvSpPr>
                <a:spLocks noChangeArrowheads="1"/>
              </p:cNvSpPr>
              <p:nvPr/>
            </p:nvSpPr>
            <p:spPr bwMode="auto">
              <a:xfrm>
                <a:off x="3872" y="2125"/>
                <a:ext cx="573" cy="35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sp>
            <p:nvSpPr>
              <p:cNvPr id="46" name="Rectangle 20"/>
              <p:cNvSpPr>
                <a:spLocks noChangeArrowheads="1"/>
              </p:cNvSpPr>
              <p:nvPr/>
            </p:nvSpPr>
            <p:spPr bwMode="auto">
              <a:xfrm>
                <a:off x="3872" y="2125"/>
                <a:ext cx="573" cy="353"/>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grpSp>
        <p:grpSp>
          <p:nvGrpSpPr>
            <p:cNvPr id="42" name="Group 25"/>
            <p:cNvGrpSpPr>
              <a:grpSpLocks/>
            </p:cNvGrpSpPr>
            <p:nvPr/>
          </p:nvGrpSpPr>
          <p:grpSpPr bwMode="auto">
            <a:xfrm>
              <a:off x="6423025" y="3409951"/>
              <a:ext cx="339725" cy="503238"/>
              <a:chOff x="4046" y="2148"/>
              <a:chExt cx="214" cy="317"/>
            </a:xfrm>
          </p:grpSpPr>
          <p:pic>
            <p:nvPicPr>
              <p:cNvPr id="43" name="Picture 23"/>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046" y="2148"/>
                <a:ext cx="214"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24"/>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046" y="2148"/>
                <a:ext cx="214"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cxnSp>
        <p:nvCxnSpPr>
          <p:cNvPr id="47" name="直線矢印コネクタ 46"/>
          <p:cNvCxnSpPr>
            <a:endCxn id="40" idx="2"/>
          </p:cNvCxnSpPr>
          <p:nvPr/>
        </p:nvCxnSpPr>
        <p:spPr bwMode="auto">
          <a:xfrm flipH="1" flipV="1">
            <a:off x="6153918" y="3767322"/>
            <a:ext cx="144396" cy="488532"/>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8" name="Picture 82" descr="VD130_STD"/>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l="5731" r="5730" b="1907"/>
          <a:stretch>
            <a:fillRect/>
          </a:stretch>
        </p:blipFill>
        <p:spPr bwMode="auto">
          <a:xfrm>
            <a:off x="7851311" y="3387790"/>
            <a:ext cx="316675" cy="34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9" name="直線矢印コネクタ 48"/>
          <p:cNvCxnSpPr>
            <a:stCxn id="48" idx="2"/>
            <a:endCxn id="38" idx="3"/>
          </p:cNvCxnSpPr>
          <p:nvPr/>
        </p:nvCxnSpPr>
        <p:spPr bwMode="auto">
          <a:xfrm flipH="1">
            <a:off x="7288530" y="3733716"/>
            <a:ext cx="721119" cy="606777"/>
          </a:xfrm>
          <a:prstGeom prst="straightConnector1">
            <a:avLst/>
          </a:prstGeom>
          <a:solidFill>
            <a:schemeClr val="accent1"/>
          </a:solidFill>
          <a:ln w="28575" cap="flat" cmpd="sng" algn="ctr">
            <a:solidFill>
              <a:srgbClr val="92D05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0" name="Picture 88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87496" y="3161305"/>
            <a:ext cx="448881" cy="582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 name="グループ化 50"/>
          <p:cNvGrpSpPr/>
          <p:nvPr/>
        </p:nvGrpSpPr>
        <p:grpSpPr>
          <a:xfrm>
            <a:off x="2006961" y="3073518"/>
            <a:ext cx="874789" cy="709682"/>
            <a:chOff x="1449388" y="3081338"/>
            <a:chExt cx="990600" cy="792163"/>
          </a:xfrm>
        </p:grpSpPr>
        <p:pic>
          <p:nvPicPr>
            <p:cNvPr id="52" name="Picture 8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9388" y="3081338"/>
              <a:ext cx="990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3" name="Group 85"/>
            <p:cNvGrpSpPr>
              <a:grpSpLocks/>
            </p:cNvGrpSpPr>
            <p:nvPr/>
          </p:nvGrpSpPr>
          <p:grpSpPr bwMode="auto">
            <a:xfrm>
              <a:off x="1492251" y="3189288"/>
              <a:ext cx="909638" cy="561975"/>
              <a:chOff x="940" y="2009"/>
              <a:chExt cx="573" cy="354"/>
            </a:xfrm>
          </p:grpSpPr>
          <p:sp>
            <p:nvSpPr>
              <p:cNvPr id="57" name="Rectangle 83"/>
              <p:cNvSpPr>
                <a:spLocks noChangeArrowheads="1"/>
              </p:cNvSpPr>
              <p:nvPr/>
            </p:nvSpPr>
            <p:spPr bwMode="auto">
              <a:xfrm>
                <a:off x="940" y="2009"/>
                <a:ext cx="573" cy="3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58" name="Rectangle 84"/>
              <p:cNvSpPr>
                <a:spLocks noChangeArrowheads="1"/>
              </p:cNvSpPr>
              <p:nvPr/>
            </p:nvSpPr>
            <p:spPr bwMode="auto">
              <a:xfrm>
                <a:off x="940" y="2009"/>
                <a:ext cx="573" cy="354"/>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pSp>
        <p:grpSp>
          <p:nvGrpSpPr>
            <p:cNvPr id="54" name="Group 89"/>
            <p:cNvGrpSpPr>
              <a:grpSpLocks/>
            </p:cNvGrpSpPr>
            <p:nvPr/>
          </p:nvGrpSpPr>
          <p:grpSpPr bwMode="auto">
            <a:xfrm>
              <a:off x="1757363" y="3244851"/>
              <a:ext cx="401638" cy="519113"/>
              <a:chOff x="1107" y="2044"/>
              <a:chExt cx="253" cy="327"/>
            </a:xfrm>
          </p:grpSpPr>
          <p:pic>
            <p:nvPicPr>
              <p:cNvPr id="55" name="Picture 87"/>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107" y="2044"/>
                <a:ext cx="25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Picture 88"/>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07" y="2044"/>
                <a:ext cx="25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59" name="グループ化 58"/>
          <p:cNvGrpSpPr/>
          <p:nvPr/>
        </p:nvGrpSpPr>
        <p:grpSpPr>
          <a:xfrm>
            <a:off x="788219" y="4308162"/>
            <a:ext cx="577668" cy="388890"/>
            <a:chOff x="505420" y="5149494"/>
            <a:chExt cx="577668" cy="388890"/>
          </a:xfrm>
        </p:grpSpPr>
        <p:pic>
          <p:nvPicPr>
            <p:cNvPr id="60" name="Picture 61"/>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05420" y="5231978"/>
              <a:ext cx="491123" cy="306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32" descr="HDC-TM350[1]"/>
            <p:cNvPicPr>
              <a:picLocks noChangeAspect="1" noChangeArrowheads="1"/>
            </p:cNvPicPr>
            <p:nvPr/>
          </p:nvPicPr>
          <p:blipFill>
            <a:blip r:embed="rId1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7807" y="5149494"/>
              <a:ext cx="345281" cy="250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2" name="Text Box 4"/>
          <p:cNvSpPr txBox="1">
            <a:spLocks noChangeArrowheads="1"/>
          </p:cNvSpPr>
          <p:nvPr/>
        </p:nvSpPr>
        <p:spPr bwMode="auto">
          <a:xfrm>
            <a:off x="351549" y="4708479"/>
            <a:ext cx="1398268"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Sub</a:t>
            </a:r>
            <a:r>
              <a:rPr lang="ja-JP" altLang="en-US" sz="900" b="1" dirty="0" smtClean="0">
                <a:latin typeface="Arial" panose="020B0604020202020204" pitchFamily="34" charset="0"/>
                <a:ea typeface="Meiryo UI" panose="020B0604030504040204" pitchFamily="50" charset="-128"/>
                <a:cs typeface="Arial" panose="020B0604020202020204" pitchFamily="34" charset="0"/>
              </a:rPr>
              <a:t>（</a:t>
            </a:r>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a:t>
            </a:r>
            <a:r>
              <a:rPr lang="ja-JP" altLang="en-US" sz="900" b="1" dirty="0" smtClean="0">
                <a:latin typeface="Arial" panose="020B0604020202020204" pitchFamily="34" charset="0"/>
                <a:ea typeface="Meiryo UI" panose="020B0604030504040204" pitchFamily="50" charset="-128"/>
                <a:cs typeface="Arial" panose="020B0604020202020204" pitchFamily="34" charset="0"/>
              </a:rPr>
              <a:t>）</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63" name="Text Box 4"/>
          <p:cNvSpPr txBox="1">
            <a:spLocks noChangeArrowheads="1"/>
          </p:cNvSpPr>
          <p:nvPr/>
        </p:nvSpPr>
        <p:spPr bwMode="auto">
          <a:xfrm>
            <a:off x="457489" y="3793279"/>
            <a:ext cx="1279709"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a:latin typeface="Arial" panose="020B0604020202020204" pitchFamily="34" charset="0"/>
                <a:ea typeface="Meiryo UI" panose="020B0604030504040204" pitchFamily="50" charset="-128"/>
                <a:cs typeface="Arial" panose="020B0604020202020204" pitchFamily="34" charset="0"/>
              </a:rPr>
              <a:t>Main</a:t>
            </a:r>
            <a:r>
              <a:rPr lang="ja-JP" altLang="en-US" sz="900" b="1" dirty="0" smtClean="0">
                <a:latin typeface="Arial" panose="020B0604020202020204" pitchFamily="34" charset="0"/>
                <a:ea typeface="Meiryo UI" panose="020B0604030504040204" pitchFamily="50" charset="-128"/>
                <a:cs typeface="Arial" panose="020B0604020202020204" pitchFamily="34" charset="0"/>
              </a:rPr>
              <a:t>（</a:t>
            </a:r>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a:t>
            </a:r>
            <a:r>
              <a:rPr lang="ja-JP" altLang="en-US" sz="900" b="1" dirty="0" smtClean="0">
                <a:latin typeface="Arial" panose="020B0604020202020204" pitchFamily="34" charset="0"/>
                <a:ea typeface="Meiryo UI" panose="020B0604030504040204" pitchFamily="50" charset="-128"/>
                <a:cs typeface="Arial" panose="020B0604020202020204" pitchFamily="34" charset="0"/>
              </a:rPr>
              <a:t>）</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64" name="Text Box 4"/>
          <p:cNvSpPr txBox="1">
            <a:spLocks noChangeArrowheads="1"/>
          </p:cNvSpPr>
          <p:nvPr/>
        </p:nvSpPr>
        <p:spPr bwMode="auto">
          <a:xfrm>
            <a:off x="7927146" y="3721720"/>
            <a:ext cx="1177093"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a:latin typeface="Arial" panose="020B0604020202020204" pitchFamily="34" charset="0"/>
                <a:ea typeface="Meiryo UI" panose="020B0604030504040204" pitchFamily="50" charset="-128"/>
                <a:cs typeface="Arial" panose="020B0604020202020204" pitchFamily="34" charset="0"/>
              </a:rPr>
              <a:t>Main</a:t>
            </a:r>
            <a:r>
              <a:rPr lang="ja-JP" altLang="en-US" sz="900" b="1" dirty="0" smtClean="0">
                <a:latin typeface="Arial" panose="020B0604020202020204" pitchFamily="34" charset="0"/>
                <a:ea typeface="Meiryo UI" panose="020B0604030504040204" pitchFamily="50" charset="-128"/>
                <a:cs typeface="Arial" panose="020B0604020202020204" pitchFamily="34" charset="0"/>
              </a:rPr>
              <a:t>（</a:t>
            </a:r>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a:t>
            </a:r>
            <a:r>
              <a:rPr lang="ja-JP" altLang="en-US" sz="900" b="1" dirty="0" smtClean="0">
                <a:latin typeface="Arial" panose="020B0604020202020204" pitchFamily="34" charset="0"/>
                <a:ea typeface="Meiryo UI" panose="020B0604030504040204" pitchFamily="50" charset="-128"/>
                <a:cs typeface="Arial" panose="020B0604020202020204" pitchFamily="34" charset="0"/>
              </a:rPr>
              <a:t>）</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65" name="Text Box 4"/>
          <p:cNvSpPr txBox="1">
            <a:spLocks noChangeArrowheads="1"/>
          </p:cNvSpPr>
          <p:nvPr/>
        </p:nvSpPr>
        <p:spPr bwMode="auto">
          <a:xfrm>
            <a:off x="2284448" y="3775299"/>
            <a:ext cx="995785"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HDMI1</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66" name="Text Box 4"/>
          <p:cNvSpPr txBox="1">
            <a:spLocks noChangeArrowheads="1"/>
          </p:cNvSpPr>
          <p:nvPr/>
        </p:nvSpPr>
        <p:spPr bwMode="auto">
          <a:xfrm>
            <a:off x="3158757" y="3775299"/>
            <a:ext cx="955706"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HDMI2</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67" name="Text Box 4"/>
          <p:cNvSpPr txBox="1">
            <a:spLocks noChangeArrowheads="1"/>
          </p:cNvSpPr>
          <p:nvPr/>
        </p:nvSpPr>
        <p:spPr bwMode="auto">
          <a:xfrm>
            <a:off x="6051193" y="3775299"/>
            <a:ext cx="1017563"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HDMI1</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69" name="Text Box 4"/>
          <p:cNvSpPr txBox="1">
            <a:spLocks noChangeArrowheads="1"/>
          </p:cNvSpPr>
          <p:nvPr/>
        </p:nvSpPr>
        <p:spPr bwMode="auto">
          <a:xfrm>
            <a:off x="5267475" y="2830901"/>
            <a:ext cx="1398268" cy="215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or</a:t>
            </a:r>
            <a:endParaRPr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1" name="直線矢印コネクタ 70"/>
          <p:cNvCxnSpPr/>
          <p:nvPr/>
        </p:nvCxnSpPr>
        <p:spPr bwMode="auto">
          <a:xfrm flipH="1" flipV="1">
            <a:off x="3304523" y="4468127"/>
            <a:ext cx="2683284" cy="6449"/>
          </a:xfrm>
          <a:prstGeom prst="straightConnector1">
            <a:avLst/>
          </a:prstGeom>
          <a:solidFill>
            <a:schemeClr val="accent1"/>
          </a:solidFill>
          <a:ln w="28575" cap="flat" cmpd="sng" algn="ctr">
            <a:solidFill>
              <a:srgbClr val="92D05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テキスト ボックス 61"/>
          <p:cNvSpPr txBox="1">
            <a:spLocks noChangeArrowheads="1"/>
          </p:cNvSpPr>
          <p:nvPr/>
        </p:nvSpPr>
        <p:spPr bwMode="auto">
          <a:xfrm>
            <a:off x="3508503" y="4534671"/>
            <a:ext cx="2224393"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square" lIns="0" tIns="0" rIns="0" bIns="0"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en-US" altLang="ja-JP" sz="900" b="1" dirty="0" smtClean="0">
                <a:ea typeface="Meiryo UI" panose="020B0604030504040204" pitchFamily="50" charset="-128"/>
                <a:cs typeface="Arial" panose="020B0604020202020204" pitchFamily="34" charset="0"/>
              </a:rPr>
              <a:t>Main Stream: Main Camera Image</a:t>
            </a:r>
            <a:endParaRPr lang="ja-JP" altLang="en-US" sz="900" b="1" dirty="0">
              <a:ea typeface="Meiryo UI" panose="020B0604030504040204" pitchFamily="50" charset="-128"/>
              <a:cs typeface="Arial" panose="020B0604020202020204" pitchFamily="34" charset="0"/>
            </a:endParaRPr>
          </a:p>
        </p:txBody>
      </p:sp>
      <p:sp>
        <p:nvSpPr>
          <p:cNvPr id="73" name="Text Box 4"/>
          <p:cNvSpPr txBox="1">
            <a:spLocks noChangeArrowheads="1"/>
          </p:cNvSpPr>
          <p:nvPr/>
        </p:nvSpPr>
        <p:spPr bwMode="auto">
          <a:xfrm>
            <a:off x="5575832" y="2543296"/>
            <a:ext cx="1398268" cy="215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or</a:t>
            </a:r>
            <a:endParaRPr lang="ja-JP" altLang="en-US" sz="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正方形/長方形 73"/>
          <p:cNvSpPr/>
          <p:nvPr/>
        </p:nvSpPr>
        <p:spPr>
          <a:xfrm>
            <a:off x="4783014" y="5145501"/>
            <a:ext cx="4064415" cy="1223412"/>
          </a:xfrm>
          <a:prstGeom prst="rect">
            <a:avLst/>
          </a:prstGeom>
          <a:ln>
            <a:solidFill>
              <a:schemeClr val="accent1"/>
            </a:solidFill>
          </a:ln>
        </p:spPr>
        <p:txBody>
          <a:bodyPr wrap="square">
            <a:spAutoFit/>
          </a:bodyPr>
          <a:lstStyle/>
          <a:p>
            <a:pPr marL="177800" indent="-177800"/>
            <a:r>
              <a:rPr lang="en-US" altLang="ja-JP" sz="1100" b="1" dirty="0" smtClean="0">
                <a:solidFill>
                  <a:srgbClr val="FF0000"/>
                </a:solidFill>
                <a:latin typeface="Arial" panose="020B0604020202020204" pitchFamily="34" charset="0"/>
                <a:ea typeface="Meiryo UI" panose="020B0604030504040204" pitchFamily="50" charset="-128"/>
                <a:cs typeface="Arial" panose="020B0604020202020204" pitchFamily="34" charset="0"/>
              </a:rPr>
              <a:t>Non-supported devices of Dual Stream (HDVC series)</a:t>
            </a:r>
            <a:endParaRPr lang="en-US" altLang="ja-JP" sz="1100" b="1" dirty="0">
              <a:solidFill>
                <a:srgbClr val="FF0000"/>
              </a:solidFill>
              <a:latin typeface="Arial" panose="020B0604020202020204" pitchFamily="34" charset="0"/>
              <a:ea typeface="Meiryo UI" panose="020B0604030504040204" pitchFamily="50" charset="-128"/>
              <a:cs typeface="Arial" panose="020B0604020202020204" pitchFamily="34" charset="0"/>
            </a:endParaRPr>
          </a:p>
          <a:p>
            <a:pPr marL="177800" indent="-177800"/>
            <a:endParaRPr lang="en-US" altLang="ja-JP" sz="1000" dirty="0" smtClean="0">
              <a:latin typeface="Arial" panose="020B0604020202020204" pitchFamily="34" charset="0"/>
              <a:ea typeface="Meiryo UI" panose="020B0604030504040204" pitchFamily="50" charset="-128"/>
              <a:cs typeface="Arial" panose="020B0604020202020204" pitchFamily="34" charset="0"/>
            </a:endParaRPr>
          </a:p>
          <a:p>
            <a:pPr marL="177800" indent="-177800">
              <a:buFont typeface="Wingdings" panose="05000000000000000000" pitchFamily="2" charset="2"/>
              <a:buChar char="l"/>
            </a:pPr>
            <a:r>
              <a:rPr lang="en-US" altLang="ja-JP" sz="1050" dirty="0" smtClean="0">
                <a:latin typeface="Arial" panose="020B0604020202020204" pitchFamily="34" charset="0"/>
                <a:ea typeface="Meiryo UI" panose="020B0604030504040204" pitchFamily="50" charset="-128"/>
                <a:cs typeface="Arial" panose="020B0604020202020204" pitchFamily="34" charset="0"/>
              </a:rPr>
              <a:t>KX-VC300/600 with Version 2.40 or older </a:t>
            </a:r>
          </a:p>
          <a:p>
            <a:r>
              <a:rPr lang="en-US" altLang="ja-JP" sz="1050" dirty="0">
                <a:latin typeface="Arial" panose="020B0604020202020204" pitchFamily="34" charset="0"/>
                <a:ea typeface="Meiryo UI" panose="020B0604030504040204" pitchFamily="50" charset="-128"/>
                <a:cs typeface="Arial" panose="020B0604020202020204" pitchFamily="34" charset="0"/>
              </a:rPr>
              <a:t> </a:t>
            </a:r>
            <a:r>
              <a:rPr lang="en-US" altLang="ja-JP" sz="1050" dirty="0" smtClean="0">
                <a:latin typeface="Arial" panose="020B0604020202020204" pitchFamily="34" charset="0"/>
                <a:ea typeface="Meiryo UI" panose="020B0604030504040204" pitchFamily="50" charset="-128"/>
                <a:cs typeface="Arial" panose="020B0604020202020204" pitchFamily="34" charset="0"/>
              </a:rPr>
              <a:t>    * After Version 3.00 can be received Dual Stream only.</a:t>
            </a:r>
          </a:p>
          <a:p>
            <a:pPr marL="177800" indent="-177800">
              <a:buFont typeface="Wingdings" panose="05000000000000000000" pitchFamily="2" charset="2"/>
              <a:buChar char="l"/>
            </a:pPr>
            <a:endParaRPr lang="en-US" altLang="ja-JP" sz="1050" dirty="0" smtClean="0">
              <a:latin typeface="Arial" panose="020B0604020202020204" pitchFamily="34" charset="0"/>
              <a:ea typeface="Meiryo UI" panose="020B0604030504040204" pitchFamily="50" charset="-128"/>
              <a:cs typeface="Arial" panose="020B0604020202020204" pitchFamily="34" charset="0"/>
            </a:endParaRPr>
          </a:p>
          <a:p>
            <a:pPr marL="177800" indent="-177800">
              <a:buFont typeface="Wingdings" panose="05000000000000000000" pitchFamily="2" charset="2"/>
              <a:buChar char="l"/>
            </a:pPr>
            <a:r>
              <a:rPr lang="en-US" altLang="ja-JP" sz="1050" dirty="0" smtClean="0">
                <a:latin typeface="Arial" panose="020B0604020202020204" pitchFamily="34" charset="0"/>
                <a:ea typeface="Meiryo UI" panose="020B0604030504040204" pitchFamily="50" charset="-128"/>
                <a:cs typeface="Arial" panose="020B0604020202020204" pitchFamily="34" charset="0"/>
              </a:rPr>
              <a:t>HDVC Mobile for Android/iOS</a:t>
            </a:r>
          </a:p>
          <a:p>
            <a:pPr marL="177800" indent="-177800">
              <a:buFont typeface="Wingdings" panose="05000000000000000000" pitchFamily="2" charset="2"/>
              <a:buChar char="l"/>
            </a:pPr>
            <a:r>
              <a:rPr lang="en-US" altLang="ja-JP" sz="1050" dirty="0" smtClean="0">
                <a:latin typeface="Arial" panose="020B0604020202020204" pitchFamily="34" charset="0"/>
                <a:ea typeface="Meiryo UI" panose="020B0604030504040204" pitchFamily="50" charset="-128"/>
                <a:cs typeface="Arial" panose="020B0604020202020204" pitchFamily="34" charset="0"/>
              </a:rPr>
              <a:t>HDVC Mobile for Windows</a:t>
            </a:r>
            <a:endParaRPr lang="en-US" altLang="ja-JP" sz="1050" dirty="0">
              <a:latin typeface="Arial" panose="020B0604020202020204" pitchFamily="34" charset="0"/>
              <a:ea typeface="Meiryo UI" panose="020B0604030504040204" pitchFamily="50" charset="-128"/>
              <a:cs typeface="Arial" panose="020B0604020202020204" pitchFamily="34" charset="0"/>
            </a:endParaRPr>
          </a:p>
        </p:txBody>
      </p:sp>
      <p:sp>
        <p:nvSpPr>
          <p:cNvPr id="75" name="テキスト ボックス 74"/>
          <p:cNvSpPr txBox="1"/>
          <p:nvPr/>
        </p:nvSpPr>
        <p:spPr>
          <a:xfrm>
            <a:off x="6082220" y="4506945"/>
            <a:ext cx="1131501" cy="369332"/>
          </a:xfrm>
          <a:prstGeom prst="rect">
            <a:avLst/>
          </a:prstGeom>
          <a:noFill/>
        </p:spPr>
        <p:txBody>
          <a:bodyPr wrap="square" rtlCol="0">
            <a:spAutoFit/>
          </a:bodyPr>
          <a:lstStyle/>
          <a:p>
            <a:pPr algn="ctr"/>
            <a:r>
              <a:rPr kumimoji="1" lang="en-US" altLang="ja-JP" sz="900" b="1" dirty="0" smtClean="0">
                <a:latin typeface="Arial" panose="020B0604020202020204" pitchFamily="34" charset="0"/>
                <a:ea typeface="Meiryo UI" panose="020B0604030504040204" pitchFamily="50" charset="-128"/>
                <a:cs typeface="Arial" panose="020B0604020202020204" pitchFamily="34" charset="0"/>
              </a:rPr>
              <a:t>VC1300</a:t>
            </a:r>
            <a:br>
              <a:rPr kumimoji="1" lang="en-US" altLang="ja-JP" sz="900" b="1" dirty="0" smtClean="0">
                <a:latin typeface="Arial" panose="020B0604020202020204" pitchFamily="34" charset="0"/>
                <a:ea typeface="Meiryo UI" panose="020B0604030504040204" pitchFamily="50" charset="-128"/>
                <a:cs typeface="Arial" panose="020B0604020202020204" pitchFamily="34" charset="0"/>
              </a:rPr>
            </a:br>
            <a:r>
              <a:rPr kumimoji="1" lang="en-US" altLang="ja-JP" sz="900" b="1" dirty="0" smtClean="0">
                <a:latin typeface="Arial" panose="020B0604020202020204" pitchFamily="34" charset="0"/>
                <a:ea typeface="Meiryo UI" panose="020B0604030504040204" pitchFamily="50" charset="-128"/>
                <a:cs typeface="Arial" panose="020B0604020202020204" pitchFamily="34" charset="0"/>
              </a:rPr>
              <a:t>VC1600</a:t>
            </a:r>
            <a:endParaRPr kumimoji="1"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76" name="正方形/長方形 6"/>
          <p:cNvSpPr>
            <a:spLocks noChangeArrowheads="1"/>
          </p:cNvSpPr>
          <p:nvPr/>
        </p:nvSpPr>
        <p:spPr bwMode="auto">
          <a:xfrm>
            <a:off x="357188" y="842228"/>
            <a:ext cx="8427304"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defTabSz="1222375" eaLnBrk="0" hangingPunct="0">
              <a:defRPr sz="1600">
                <a:solidFill>
                  <a:schemeClr val="tx1"/>
                </a:solidFill>
                <a:latin typeface="Arial" charset="0"/>
                <a:ea typeface="ＭＳ Ｐゴシック" charset="-128"/>
              </a:defRPr>
            </a:lvl1pPr>
            <a:lvl2pPr marL="742950" indent="-285750" algn="l" defTabSz="1222375" eaLnBrk="0" hangingPunct="0">
              <a:defRPr sz="1600">
                <a:solidFill>
                  <a:schemeClr val="tx1"/>
                </a:solidFill>
                <a:latin typeface="Arial" charset="0"/>
                <a:ea typeface="ＭＳ Ｐゴシック" charset="-128"/>
              </a:defRPr>
            </a:lvl2pPr>
            <a:lvl3pPr marL="1143000" indent="-228600" algn="l" defTabSz="1222375" eaLnBrk="0" hangingPunct="0">
              <a:defRPr sz="1600">
                <a:solidFill>
                  <a:schemeClr val="tx1"/>
                </a:solidFill>
                <a:latin typeface="Arial" charset="0"/>
                <a:ea typeface="ＭＳ Ｐゴシック" charset="-128"/>
              </a:defRPr>
            </a:lvl3pPr>
            <a:lvl4pPr marL="1600200" indent="-228600" algn="l" defTabSz="1222375" eaLnBrk="0" hangingPunct="0">
              <a:defRPr sz="1600">
                <a:solidFill>
                  <a:schemeClr val="tx1"/>
                </a:solidFill>
                <a:latin typeface="Arial" charset="0"/>
                <a:ea typeface="ＭＳ Ｐゴシック" charset="-128"/>
              </a:defRPr>
            </a:lvl4pPr>
            <a:lvl5pPr marL="2057400" indent="-228600" algn="l" defTabSz="1222375" eaLnBrk="0" hangingPunct="0">
              <a:defRPr sz="1600">
                <a:solidFill>
                  <a:schemeClr val="tx1"/>
                </a:solidFill>
                <a:latin typeface="Arial" charset="0"/>
                <a:ea typeface="ＭＳ Ｐゴシック" charset="-128"/>
              </a:defRPr>
            </a:lvl5pPr>
            <a:lvl6pPr marL="2514600" indent="-228600" defTabSz="1222375" eaLnBrk="0" fontAlgn="base" hangingPunct="0">
              <a:spcBef>
                <a:spcPct val="0"/>
              </a:spcBef>
              <a:spcAft>
                <a:spcPct val="0"/>
              </a:spcAft>
              <a:defRPr sz="1600">
                <a:solidFill>
                  <a:schemeClr val="tx1"/>
                </a:solidFill>
                <a:latin typeface="Arial" charset="0"/>
                <a:ea typeface="ＭＳ Ｐゴシック" charset="-128"/>
              </a:defRPr>
            </a:lvl6pPr>
            <a:lvl7pPr marL="2971800" indent="-228600" defTabSz="1222375" eaLnBrk="0" fontAlgn="base" hangingPunct="0">
              <a:spcBef>
                <a:spcPct val="0"/>
              </a:spcBef>
              <a:spcAft>
                <a:spcPct val="0"/>
              </a:spcAft>
              <a:defRPr sz="1600">
                <a:solidFill>
                  <a:schemeClr val="tx1"/>
                </a:solidFill>
                <a:latin typeface="Arial" charset="0"/>
                <a:ea typeface="ＭＳ Ｐゴシック" charset="-128"/>
              </a:defRPr>
            </a:lvl7pPr>
            <a:lvl8pPr marL="3429000" indent="-228600" defTabSz="1222375" eaLnBrk="0" fontAlgn="base" hangingPunct="0">
              <a:spcBef>
                <a:spcPct val="0"/>
              </a:spcBef>
              <a:spcAft>
                <a:spcPct val="0"/>
              </a:spcAft>
              <a:defRPr sz="1600">
                <a:solidFill>
                  <a:schemeClr val="tx1"/>
                </a:solidFill>
                <a:latin typeface="Arial" charset="0"/>
                <a:ea typeface="ＭＳ Ｐゴシック" charset="-128"/>
              </a:defRPr>
            </a:lvl8pPr>
            <a:lvl9pPr marL="3886200" indent="-228600" defTabSz="1222375" eaLnBrk="0" fontAlgn="base" hangingPunct="0">
              <a:spcBef>
                <a:spcPct val="0"/>
              </a:spcBef>
              <a:spcAft>
                <a:spcPct val="0"/>
              </a:spcAft>
              <a:defRPr sz="1600">
                <a:solidFill>
                  <a:schemeClr val="tx1"/>
                </a:solidFill>
                <a:latin typeface="Arial" charset="0"/>
                <a:ea typeface="ＭＳ Ｐゴシック" charset="-128"/>
              </a:defRPr>
            </a:lvl9pPr>
          </a:lstStyle>
          <a:p>
            <a:pPr marL="285750" indent="-285750" eaLnBrk="1" hangingPunct="1">
              <a:lnSpc>
                <a:spcPts val="2700"/>
              </a:lnSpc>
              <a:spcAft>
                <a:spcPct val="10000"/>
              </a:spcAft>
              <a:buFont typeface="Wingdings" panose="05000000000000000000" pitchFamily="2" charset="2"/>
              <a:buChar char="n"/>
            </a:pPr>
            <a:r>
              <a:rPr kumimoji="1" lang="en-US" altLang="ja-JP" b="1" dirty="0" smtClean="0">
                <a:latin typeface="Arial" panose="020B0604020202020204" pitchFamily="34" charset="0"/>
                <a:cs typeface="Arial" panose="020B0604020202020204" pitchFamily="34" charset="0"/>
              </a:rPr>
              <a:t>Transmit Image by switching Main Camera Image and PC Contents (or Sub-camera Image)</a:t>
            </a:r>
            <a:endParaRPr kumimoji="1" lang="ja-JP" altLang="en-US" sz="1400" b="1" dirty="0">
              <a:latin typeface="Arial" panose="020B0604020202020204" pitchFamily="34" charset="0"/>
              <a:cs typeface="Arial" panose="020B0604020202020204" pitchFamily="34" charset="0"/>
            </a:endParaRPr>
          </a:p>
        </p:txBody>
      </p:sp>
      <p:sp>
        <p:nvSpPr>
          <p:cNvPr id="77" name="テキスト ボックス 12"/>
          <p:cNvSpPr txBox="1">
            <a:spLocks noChangeArrowheads="1"/>
          </p:cNvSpPr>
          <p:nvPr/>
        </p:nvSpPr>
        <p:spPr bwMode="auto">
          <a:xfrm>
            <a:off x="365915" y="1751754"/>
            <a:ext cx="5673615" cy="1146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285750" indent="-285750" eaLnBrk="1" hangingPunct="1">
              <a:spcBef>
                <a:spcPct val="0"/>
              </a:spcBef>
              <a:buFont typeface="Wingdings" panose="05000000000000000000" pitchFamily="2" charset="2"/>
              <a:buChar char="n"/>
            </a:pPr>
            <a:r>
              <a:rPr lang="en-US" altLang="ja-JP" sz="1600" b="1" dirty="0" smtClean="0">
                <a:solidFill>
                  <a:srgbClr val="0000FF"/>
                </a:solidFill>
                <a:latin typeface="Arial" panose="020B0604020202020204" pitchFamily="34" charset="0"/>
                <a:ea typeface="Meiryo UI" panose="020B0604030504040204" pitchFamily="50" charset="-128"/>
                <a:cs typeface="Arial" panose="020B0604020202020204" pitchFamily="34" charset="0"/>
              </a:rPr>
              <a:t>Condition for Single Stream Transmission</a:t>
            </a:r>
          </a:p>
          <a:p>
            <a:pPr marL="171450" indent="-171450" eaLnBrk="1" hangingPunct="1">
              <a:spcBef>
                <a:spcPct val="0"/>
              </a:spcBef>
              <a:buFont typeface="Wingdings" panose="05000000000000000000" pitchFamily="2" charset="2"/>
              <a:buChar char="l"/>
            </a:pPr>
            <a:r>
              <a:rPr lang="en-US" altLang="ja-JP" sz="105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Turn H.239 OFF on HDVC setting.</a:t>
            </a:r>
          </a:p>
          <a:p>
            <a:pPr marL="171450" indent="-171450" eaLnBrk="1" hangingPunct="1">
              <a:spcBef>
                <a:spcPct val="0"/>
              </a:spcBef>
              <a:buFont typeface="Wingdings" panose="05000000000000000000" pitchFamily="2" charset="2"/>
              <a:buChar char="l"/>
            </a:pPr>
            <a:r>
              <a:rPr lang="en-US" altLang="ja-JP" sz="105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Remote site VC system does not support H.239 protocol. </a:t>
            </a:r>
          </a:p>
          <a:p>
            <a:pPr eaLnBrk="1" hangingPunct="1">
              <a:spcBef>
                <a:spcPct val="0"/>
              </a:spcBef>
              <a:buNone/>
            </a:pPr>
            <a:endParaRPr lang="en-US" altLang="ja-JP" sz="1050" dirty="0">
              <a:solidFill>
                <a:srgbClr val="000000"/>
              </a:solidFill>
              <a:latin typeface="Arial" panose="020B0604020202020204" pitchFamily="34" charset="0"/>
              <a:ea typeface="Meiryo UI" panose="020B0604030504040204" pitchFamily="50" charset="-128"/>
              <a:cs typeface="Arial" panose="020B0604020202020204" pitchFamily="34" charset="0"/>
            </a:endParaRPr>
          </a:p>
          <a:p>
            <a:pPr eaLnBrk="1" hangingPunct="1">
              <a:spcBef>
                <a:spcPct val="0"/>
              </a:spcBef>
              <a:buNone/>
            </a:pPr>
            <a:r>
              <a:rPr lang="en-US" altLang="ja-JP" sz="1050" dirty="0" smtClean="0">
                <a:solidFill>
                  <a:srgbClr val="000000"/>
                </a:solidFill>
                <a:latin typeface="Arial" panose="020B0604020202020204" pitchFamily="34" charset="0"/>
                <a:ea typeface="Meiryo UI" panose="020B0604030504040204" pitchFamily="50" charset="-128"/>
                <a:cs typeface="Arial" panose="020B0604020202020204" pitchFamily="34" charset="0"/>
              </a:rPr>
              <a:t>* In case of H.239 of HDVC setting is ON, input selection can not be made.</a:t>
            </a:r>
          </a:p>
          <a:p>
            <a:pPr eaLnBrk="1" hangingPunct="1">
              <a:spcBef>
                <a:spcPct val="0"/>
              </a:spcBef>
              <a:buNone/>
            </a:pPr>
            <a:r>
              <a:rPr lang="en-US" altLang="ja-JP" sz="1050" dirty="0" smtClean="0">
                <a:latin typeface="Arial" panose="020B0604020202020204" pitchFamily="34" charset="0"/>
                <a:ea typeface="Meiryo UI" panose="020B0604030504040204" pitchFamily="50" charset="-128"/>
                <a:cs typeface="Arial" panose="020B0604020202020204" pitchFamily="34" charset="0"/>
              </a:rPr>
              <a:t>* VC1600/1300 do  not support Composite Image transmission method. </a:t>
            </a:r>
            <a:endParaRPr lang="en-US" altLang="ja-JP" sz="1050" dirty="0">
              <a:latin typeface="Arial" panose="020B0604020202020204" pitchFamily="34" charset="0"/>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890166316"/>
      </p:ext>
    </p:extLst>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フッター プレースホルダー 3"/>
          <p:cNvSpPr txBox="1">
            <a:spLocks/>
          </p:cNvSpPr>
          <p:nvPr/>
        </p:nvSpPr>
        <p:spPr>
          <a:xfrm>
            <a:off x="8061203" y="6605691"/>
            <a:ext cx="1066800" cy="247650"/>
          </a:xfrm>
          <a:prstGeom prst="rect">
            <a:avLst/>
          </a:prstGeom>
          <a:noFill/>
        </p:spPr>
        <p:txBody>
          <a:bodyPr/>
          <a:lstStyle>
            <a:defPPr>
              <a:defRPr lang="de-DE"/>
            </a:defPPr>
            <a:lvl1pPr algn="l" rtl="0" eaLnBrk="0" fontAlgn="base" hangingPunct="0">
              <a:spcBef>
                <a:spcPct val="0"/>
              </a:spcBef>
              <a:spcAft>
                <a:spcPct val="0"/>
              </a:spcAft>
              <a:defRPr kern="1200">
                <a:solidFill>
                  <a:schemeClr val="tx1"/>
                </a:solidFill>
                <a:latin typeface="Arial" charset="0"/>
                <a:ea typeface="+mn-ea"/>
                <a:cs typeface="+mn-cs"/>
              </a:defRPr>
            </a:lvl1pPr>
            <a:lvl2pPr marL="742950" indent="-285750" algn="l" rtl="0" eaLnBrk="0" fontAlgn="base" hangingPunct="0">
              <a:spcBef>
                <a:spcPct val="0"/>
              </a:spcBef>
              <a:spcAft>
                <a:spcPct val="0"/>
              </a:spcAft>
              <a:defRPr kern="1200">
                <a:solidFill>
                  <a:schemeClr val="tx1"/>
                </a:solidFill>
                <a:latin typeface="Arial" charset="0"/>
                <a:ea typeface="+mn-ea"/>
                <a:cs typeface="+mn-cs"/>
              </a:defRPr>
            </a:lvl2pPr>
            <a:lvl3pPr marL="1143000" indent="-228600" algn="l" rtl="0" eaLnBrk="0" fontAlgn="base" hangingPunct="0">
              <a:spcBef>
                <a:spcPct val="0"/>
              </a:spcBef>
              <a:spcAft>
                <a:spcPct val="0"/>
              </a:spcAft>
              <a:defRPr kern="1200">
                <a:solidFill>
                  <a:schemeClr val="tx1"/>
                </a:solidFill>
                <a:latin typeface="Arial" charset="0"/>
                <a:ea typeface="+mn-ea"/>
                <a:cs typeface="+mn-cs"/>
              </a:defRPr>
            </a:lvl3pPr>
            <a:lvl4pPr marL="1600200" indent="-228600" algn="l" rtl="0" eaLnBrk="0" fontAlgn="base" hangingPunct="0">
              <a:spcBef>
                <a:spcPct val="0"/>
              </a:spcBef>
              <a:spcAft>
                <a:spcPct val="0"/>
              </a:spcAft>
              <a:defRPr kern="1200">
                <a:solidFill>
                  <a:schemeClr val="tx1"/>
                </a:solidFill>
                <a:latin typeface="Arial" charset="0"/>
                <a:ea typeface="+mn-ea"/>
                <a:cs typeface="+mn-cs"/>
              </a:defRPr>
            </a:lvl4pPr>
            <a:lvl5pPr marL="2057400" indent="-228600" algn="l" rtl="0" eaLnBrk="0" fontAlgn="base" hangingPunct="0">
              <a:spcBef>
                <a:spcPct val="0"/>
              </a:spcBef>
              <a:spcAft>
                <a:spcPct val="0"/>
              </a:spcAft>
              <a:defRPr kern="1200">
                <a:solidFill>
                  <a:schemeClr val="tx1"/>
                </a:solidFill>
                <a:latin typeface="Arial" charset="0"/>
                <a:ea typeface="+mn-ea"/>
                <a:cs typeface="+mn-cs"/>
              </a:defRPr>
            </a:lvl5pPr>
            <a:lvl6pPr marL="25146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6pPr>
            <a:lvl7pPr marL="29718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7pPr>
            <a:lvl8pPr marL="34290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8pPr>
            <a:lvl9pPr marL="3886200" indent="-228600" algn="l" defTabSz="914400" rtl="0" eaLnBrk="0" fontAlgn="base" latinLnBrk="0" hangingPunct="0">
              <a:spcBef>
                <a:spcPct val="0"/>
              </a:spcBef>
              <a:spcAft>
                <a:spcPct val="0"/>
              </a:spcAft>
              <a:defRPr kern="1200">
                <a:solidFill>
                  <a:schemeClr val="tx1"/>
                </a:solidFill>
                <a:latin typeface="Arial" charset="0"/>
                <a:ea typeface="+mn-ea"/>
                <a:cs typeface="+mn-cs"/>
              </a:defRPr>
            </a:lvl9pPr>
          </a:lstStyle>
          <a:p>
            <a:pPr algn="r"/>
            <a:r>
              <a:rPr lang="de-DE" altLang="ja-JP" sz="800" dirty="0" smtClean="0">
                <a:solidFill>
                  <a:schemeClr val="bg1"/>
                </a:solidFill>
                <a:latin typeface="Arial" panose="020B0604020202020204" pitchFamily="34" charset="0"/>
                <a:ea typeface="Meiryo UI" panose="020B0604030504040204" pitchFamily="50" charset="-128"/>
                <a:cs typeface="Arial" panose="020B0604020202020204" pitchFamily="34" charset="0"/>
              </a:rPr>
              <a:t>Page </a:t>
            </a:r>
            <a:fld id="{11D062A2-B506-4044-A2EC-4FDCB15F0732}" type="slidenum">
              <a:rPr lang="de-DE" altLang="ja-JP" sz="800" b="1" smtClean="0">
                <a:solidFill>
                  <a:schemeClr val="bg1"/>
                </a:solidFill>
                <a:latin typeface="Arial" panose="020B0604020202020204" pitchFamily="34" charset="0"/>
                <a:ea typeface="Meiryo UI" panose="020B0604030504040204" pitchFamily="50" charset="-128"/>
                <a:cs typeface="Arial" panose="020B0604020202020204" pitchFamily="34" charset="0"/>
              </a:rPr>
              <a:pPr algn="r"/>
              <a:t>7</a:t>
            </a:fld>
            <a:endParaRPr lang="de-DE" altLang="ja-JP" sz="800" b="1" dirty="0" smtClean="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sp>
        <p:nvSpPr>
          <p:cNvPr id="16" name="Rectangle 8"/>
          <p:cNvSpPr txBox="1">
            <a:spLocks noChangeArrowheads="1"/>
          </p:cNvSpPr>
          <p:nvPr/>
        </p:nvSpPr>
        <p:spPr bwMode="auto">
          <a:xfrm>
            <a:off x="1" y="50965"/>
            <a:ext cx="9143999"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0" tIns="45720" rIns="0" bIns="45720" numCol="1" anchor="ctr" anchorCtr="0" compatLnSpc="1">
            <a:prstTxWarp prst="textNoShape">
              <a:avLst/>
            </a:prstTxWarp>
          </a:bodyPr>
          <a:lstStyle>
            <a:lvl1pPr algn="ctr" rtl="0" eaLnBrk="0" fontAlgn="base" hangingPunct="0">
              <a:spcBef>
                <a:spcPct val="0"/>
              </a:spcBef>
              <a:spcAft>
                <a:spcPct val="0"/>
              </a:spcAft>
              <a:defRPr sz="3600" b="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defRPr>
            </a:lvl1pPr>
            <a:lvl2pPr algn="l" rtl="0" eaLnBrk="0" fontAlgn="base" hangingPunct="0">
              <a:spcBef>
                <a:spcPct val="0"/>
              </a:spcBef>
              <a:spcAft>
                <a:spcPct val="0"/>
              </a:spcAft>
              <a:defRPr sz="2200" b="1">
                <a:solidFill>
                  <a:schemeClr val="tx1"/>
                </a:solidFill>
                <a:latin typeface="Arial" charset="0"/>
              </a:defRPr>
            </a:lvl2pPr>
            <a:lvl3pPr algn="l" rtl="0" eaLnBrk="0" fontAlgn="base" hangingPunct="0">
              <a:spcBef>
                <a:spcPct val="0"/>
              </a:spcBef>
              <a:spcAft>
                <a:spcPct val="0"/>
              </a:spcAft>
              <a:defRPr sz="2200" b="1">
                <a:solidFill>
                  <a:schemeClr val="tx1"/>
                </a:solidFill>
                <a:latin typeface="Arial" charset="0"/>
              </a:defRPr>
            </a:lvl3pPr>
            <a:lvl4pPr algn="l" rtl="0" eaLnBrk="0" fontAlgn="base" hangingPunct="0">
              <a:spcBef>
                <a:spcPct val="0"/>
              </a:spcBef>
              <a:spcAft>
                <a:spcPct val="0"/>
              </a:spcAft>
              <a:defRPr sz="2200" b="1">
                <a:solidFill>
                  <a:schemeClr val="tx1"/>
                </a:solidFill>
                <a:latin typeface="Arial" charset="0"/>
              </a:defRPr>
            </a:lvl4pPr>
            <a:lvl5pPr algn="l" rtl="0" eaLnBrk="0" fontAlgn="base" hangingPunct="0">
              <a:spcBef>
                <a:spcPct val="0"/>
              </a:spcBef>
              <a:spcAft>
                <a:spcPct val="0"/>
              </a:spcAft>
              <a:defRPr sz="2200" b="1">
                <a:solidFill>
                  <a:schemeClr val="tx1"/>
                </a:solidFill>
                <a:latin typeface="Arial" charset="0"/>
              </a:defRPr>
            </a:lvl5pPr>
            <a:lvl6pPr marL="457200" algn="l" rtl="0" fontAlgn="base">
              <a:spcBef>
                <a:spcPct val="0"/>
              </a:spcBef>
              <a:spcAft>
                <a:spcPct val="0"/>
              </a:spcAft>
              <a:defRPr sz="2200" b="1">
                <a:solidFill>
                  <a:schemeClr val="tx1"/>
                </a:solidFill>
                <a:latin typeface="Arial" charset="0"/>
              </a:defRPr>
            </a:lvl6pPr>
            <a:lvl7pPr marL="914400" algn="l" rtl="0" fontAlgn="base">
              <a:spcBef>
                <a:spcPct val="0"/>
              </a:spcBef>
              <a:spcAft>
                <a:spcPct val="0"/>
              </a:spcAft>
              <a:defRPr sz="2200" b="1">
                <a:solidFill>
                  <a:schemeClr val="tx1"/>
                </a:solidFill>
                <a:latin typeface="Arial" charset="0"/>
              </a:defRPr>
            </a:lvl7pPr>
            <a:lvl8pPr marL="1371600" algn="l" rtl="0" fontAlgn="base">
              <a:spcBef>
                <a:spcPct val="0"/>
              </a:spcBef>
              <a:spcAft>
                <a:spcPct val="0"/>
              </a:spcAft>
              <a:defRPr sz="2200" b="1">
                <a:solidFill>
                  <a:schemeClr val="tx1"/>
                </a:solidFill>
                <a:latin typeface="Arial" charset="0"/>
              </a:defRPr>
            </a:lvl8pPr>
            <a:lvl9pPr marL="1828800" algn="l" rtl="0" fontAlgn="base">
              <a:spcBef>
                <a:spcPct val="0"/>
              </a:spcBef>
              <a:spcAft>
                <a:spcPct val="0"/>
              </a:spcAft>
              <a:defRPr sz="2200" b="1">
                <a:solidFill>
                  <a:schemeClr val="tx1"/>
                </a:solidFill>
                <a:latin typeface="Arial" charset="0"/>
              </a:defRPr>
            </a:lvl9pPr>
          </a:lstStyle>
          <a:p>
            <a:pPr eaLnBrk="1" hangingPunct="1"/>
            <a:r>
              <a:rPr lang="en-US" altLang="ja-JP" sz="2800" kern="0" dirty="0" smtClean="0">
                <a:latin typeface="Arial Black" panose="020B0A04020102020204" pitchFamily="34" charset="0"/>
              </a:rPr>
              <a:t>Multi Monitor Support</a:t>
            </a:r>
            <a:endParaRPr lang="de-DE" altLang="ja-JP" sz="2800" kern="0" dirty="0" smtClean="0">
              <a:latin typeface="Arial Black" panose="020B0A04020102020204" pitchFamily="34" charset="0"/>
            </a:endParaRPr>
          </a:p>
        </p:txBody>
      </p:sp>
      <p:grpSp>
        <p:nvGrpSpPr>
          <p:cNvPr id="4" name="グループ化 3"/>
          <p:cNvGrpSpPr/>
          <p:nvPr/>
        </p:nvGrpSpPr>
        <p:grpSpPr>
          <a:xfrm>
            <a:off x="2344917" y="4416154"/>
            <a:ext cx="874789" cy="708259"/>
            <a:chOff x="4675186" y="3265487"/>
            <a:chExt cx="990600" cy="790574"/>
          </a:xfrm>
        </p:grpSpPr>
        <p:pic>
          <p:nvPicPr>
            <p:cNvPr id="5" name="Picture 5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186" y="3265487"/>
              <a:ext cx="990600" cy="790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59"/>
            <p:cNvGrpSpPr>
              <a:grpSpLocks/>
            </p:cNvGrpSpPr>
            <p:nvPr/>
          </p:nvGrpSpPr>
          <p:grpSpPr bwMode="auto">
            <a:xfrm>
              <a:off x="4713287" y="3371848"/>
              <a:ext cx="909637" cy="561974"/>
              <a:chOff x="2969" y="2124"/>
              <a:chExt cx="573" cy="354"/>
            </a:xfrm>
          </p:grpSpPr>
          <p:sp>
            <p:nvSpPr>
              <p:cNvPr id="8" name="Rectangle 57"/>
              <p:cNvSpPr>
                <a:spLocks noChangeArrowheads="1"/>
              </p:cNvSpPr>
              <p:nvPr/>
            </p:nvSpPr>
            <p:spPr bwMode="auto">
              <a:xfrm>
                <a:off x="2969" y="2124"/>
                <a:ext cx="573" cy="3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sp>
            <p:nvSpPr>
              <p:cNvPr id="9" name="Rectangle 58"/>
              <p:cNvSpPr>
                <a:spLocks noChangeArrowheads="1"/>
              </p:cNvSpPr>
              <p:nvPr/>
            </p:nvSpPr>
            <p:spPr bwMode="auto">
              <a:xfrm>
                <a:off x="2969" y="2124"/>
                <a:ext cx="573" cy="354"/>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grpSp>
        <p:pic>
          <p:nvPicPr>
            <p:cNvPr id="7" name="Picture 6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3288" y="3375026"/>
              <a:ext cx="911225" cy="5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4"/>
          <p:cNvSpPr txBox="1">
            <a:spLocks noChangeArrowheads="1"/>
          </p:cNvSpPr>
          <p:nvPr/>
        </p:nvSpPr>
        <p:spPr bwMode="auto">
          <a:xfrm>
            <a:off x="1790433" y="4353810"/>
            <a:ext cx="715189"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or</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grpSp>
        <p:nvGrpSpPr>
          <p:cNvPr id="12" name="グループ化 11"/>
          <p:cNvGrpSpPr/>
          <p:nvPr/>
        </p:nvGrpSpPr>
        <p:grpSpPr>
          <a:xfrm>
            <a:off x="1756036" y="4766310"/>
            <a:ext cx="874789" cy="709682"/>
            <a:chOff x="6344184" y="3447278"/>
            <a:chExt cx="874789" cy="709682"/>
          </a:xfrm>
        </p:grpSpPr>
        <p:pic>
          <p:nvPicPr>
            <p:cNvPr id="13"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4184" y="3447278"/>
              <a:ext cx="874789" cy="709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9"/>
            <p:cNvSpPr>
              <a:spLocks noChangeArrowheads="1"/>
            </p:cNvSpPr>
            <p:nvPr/>
          </p:nvSpPr>
          <p:spPr bwMode="auto">
            <a:xfrm>
              <a:off x="6382035" y="3545410"/>
              <a:ext cx="803292" cy="5020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sp>
          <p:nvSpPr>
            <p:cNvPr id="17" name="Rectangle 20"/>
            <p:cNvSpPr>
              <a:spLocks noChangeArrowheads="1"/>
            </p:cNvSpPr>
            <p:nvPr/>
          </p:nvSpPr>
          <p:spPr bwMode="auto">
            <a:xfrm>
              <a:off x="6382035" y="3545410"/>
              <a:ext cx="803292" cy="502040"/>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pic>
          <p:nvPicPr>
            <p:cNvPr id="18"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82035" y="3545411"/>
              <a:ext cx="803292" cy="502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19" name="Picture 4" descr="KX_VC1600黒"/>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15219" y="2939899"/>
            <a:ext cx="1174677" cy="324228"/>
          </a:xfrm>
          <a:prstGeom prst="rect">
            <a:avLst/>
          </a:prstGeom>
          <a:noFill/>
          <a:extLst>
            <a:ext uri="{909E8E84-426E-40DD-AFC4-6F175D3DCCD1}">
              <a14:hiddenFill xmlns:a14="http://schemas.microsoft.com/office/drawing/2010/main">
                <a:solidFill>
                  <a:srgbClr val="FFFFFF"/>
                </a:solidFill>
              </a14:hiddenFill>
            </a:ext>
          </a:extLst>
        </p:spPr>
      </p:pic>
      <p:cxnSp>
        <p:nvCxnSpPr>
          <p:cNvPr id="20" name="直線矢印コネクタ 19"/>
          <p:cNvCxnSpPr>
            <a:stCxn id="19" idx="0"/>
            <a:endCxn id="23" idx="2"/>
          </p:cNvCxnSpPr>
          <p:nvPr/>
        </p:nvCxnSpPr>
        <p:spPr bwMode="auto">
          <a:xfrm flipH="1" flipV="1">
            <a:off x="1242709" y="2504906"/>
            <a:ext cx="759849" cy="434993"/>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テキスト ボックス 20"/>
          <p:cNvSpPr txBox="1"/>
          <p:nvPr/>
        </p:nvSpPr>
        <p:spPr>
          <a:xfrm>
            <a:off x="1417382" y="3264127"/>
            <a:ext cx="1131501" cy="230832"/>
          </a:xfrm>
          <a:prstGeom prst="rect">
            <a:avLst/>
          </a:prstGeom>
          <a:noFill/>
        </p:spPr>
        <p:txBody>
          <a:bodyPr wrap="square" rtlCol="0">
            <a:spAutoFit/>
          </a:bodyPr>
          <a:lstStyle/>
          <a:p>
            <a:pPr algn="ctr"/>
            <a:r>
              <a:rPr kumimoji="1" lang="en-US" altLang="ja-JP" sz="900" b="1" dirty="0" smtClean="0">
                <a:latin typeface="Arial" panose="020B0604020202020204" pitchFamily="34" charset="0"/>
                <a:ea typeface="Meiryo UI" panose="020B0604030504040204" pitchFamily="50" charset="-128"/>
                <a:cs typeface="Arial" panose="020B0604020202020204" pitchFamily="34" charset="0"/>
              </a:rPr>
              <a:t>VC1600</a:t>
            </a:r>
            <a:endParaRPr kumimoji="1" lang="ja-JP" altLang="en-US" sz="900" b="1" dirty="0">
              <a:latin typeface="Arial" panose="020B0604020202020204" pitchFamily="34" charset="0"/>
              <a:ea typeface="Meiryo UI" panose="020B0604030504040204" pitchFamily="50" charset="-128"/>
              <a:cs typeface="Arial" panose="020B0604020202020204" pitchFamily="34" charset="0"/>
            </a:endParaRPr>
          </a:p>
        </p:txBody>
      </p:sp>
      <p:grpSp>
        <p:nvGrpSpPr>
          <p:cNvPr id="22" name="グループ化 21"/>
          <p:cNvGrpSpPr/>
          <p:nvPr/>
        </p:nvGrpSpPr>
        <p:grpSpPr>
          <a:xfrm>
            <a:off x="805314" y="1795224"/>
            <a:ext cx="874789" cy="709682"/>
            <a:chOff x="6344184" y="3447278"/>
            <a:chExt cx="874789" cy="709682"/>
          </a:xfrm>
        </p:grpSpPr>
        <p:pic>
          <p:nvPicPr>
            <p:cNvPr id="23"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4184" y="3447278"/>
              <a:ext cx="874789" cy="709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Rectangle 19"/>
            <p:cNvSpPr>
              <a:spLocks noChangeArrowheads="1"/>
            </p:cNvSpPr>
            <p:nvPr/>
          </p:nvSpPr>
          <p:spPr bwMode="auto">
            <a:xfrm>
              <a:off x="6382035" y="3545410"/>
              <a:ext cx="803292" cy="5020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sp>
          <p:nvSpPr>
            <p:cNvPr id="25" name="Rectangle 20"/>
            <p:cNvSpPr>
              <a:spLocks noChangeArrowheads="1"/>
            </p:cNvSpPr>
            <p:nvPr/>
          </p:nvSpPr>
          <p:spPr bwMode="auto">
            <a:xfrm>
              <a:off x="6382035" y="3545410"/>
              <a:ext cx="803292" cy="502040"/>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pic>
          <p:nvPicPr>
            <p:cNvPr id="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82035" y="3545411"/>
              <a:ext cx="803292" cy="502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cxnSp>
        <p:nvCxnSpPr>
          <p:cNvPr id="27" name="直線矢印コネクタ 26"/>
          <p:cNvCxnSpPr>
            <a:stCxn id="19" idx="0"/>
            <a:endCxn id="40" idx="2"/>
          </p:cNvCxnSpPr>
          <p:nvPr/>
        </p:nvCxnSpPr>
        <p:spPr bwMode="auto">
          <a:xfrm flipV="1">
            <a:off x="2002558" y="2503524"/>
            <a:ext cx="183589" cy="436375"/>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8" name="Picture 4" descr="KX_VC1600黒"/>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95116" y="5871472"/>
            <a:ext cx="1174677" cy="324228"/>
          </a:xfrm>
          <a:prstGeom prst="rect">
            <a:avLst/>
          </a:prstGeom>
          <a:noFill/>
          <a:extLst>
            <a:ext uri="{909E8E84-426E-40DD-AFC4-6F175D3DCCD1}">
              <a14:hiddenFill xmlns:a14="http://schemas.microsoft.com/office/drawing/2010/main">
                <a:solidFill>
                  <a:srgbClr val="FFFFFF"/>
                </a:solidFill>
              </a14:hiddenFill>
            </a:ext>
          </a:extLst>
        </p:spPr>
      </p:pic>
      <p:cxnSp>
        <p:nvCxnSpPr>
          <p:cNvPr id="37" name="直線矢印コネクタ 36"/>
          <p:cNvCxnSpPr>
            <a:stCxn id="28" idx="0"/>
          </p:cNvCxnSpPr>
          <p:nvPr/>
        </p:nvCxnSpPr>
        <p:spPr bwMode="auto">
          <a:xfrm flipH="1" flipV="1">
            <a:off x="1235181" y="5460415"/>
            <a:ext cx="547274" cy="411057"/>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線矢印コネクタ 37"/>
          <p:cNvCxnSpPr>
            <a:endCxn id="13" idx="2"/>
          </p:cNvCxnSpPr>
          <p:nvPr/>
        </p:nvCxnSpPr>
        <p:spPr bwMode="auto">
          <a:xfrm flipV="1">
            <a:off x="1756036" y="5475992"/>
            <a:ext cx="437395" cy="395482"/>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9" name="グループ化 38"/>
          <p:cNvGrpSpPr/>
          <p:nvPr/>
        </p:nvGrpSpPr>
        <p:grpSpPr>
          <a:xfrm>
            <a:off x="1748752" y="1793842"/>
            <a:ext cx="874789" cy="709682"/>
            <a:chOff x="1449388" y="3081338"/>
            <a:chExt cx="990600" cy="792163"/>
          </a:xfrm>
        </p:grpSpPr>
        <p:pic>
          <p:nvPicPr>
            <p:cNvPr id="40" name="Picture 8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9388" y="3081338"/>
              <a:ext cx="990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 name="Group 85"/>
            <p:cNvGrpSpPr>
              <a:grpSpLocks/>
            </p:cNvGrpSpPr>
            <p:nvPr/>
          </p:nvGrpSpPr>
          <p:grpSpPr bwMode="auto">
            <a:xfrm>
              <a:off x="1492251" y="3189288"/>
              <a:ext cx="909638" cy="561975"/>
              <a:chOff x="940" y="2009"/>
              <a:chExt cx="573" cy="354"/>
            </a:xfrm>
          </p:grpSpPr>
          <p:sp>
            <p:nvSpPr>
              <p:cNvPr id="45" name="Rectangle 83"/>
              <p:cNvSpPr>
                <a:spLocks noChangeArrowheads="1"/>
              </p:cNvSpPr>
              <p:nvPr/>
            </p:nvSpPr>
            <p:spPr bwMode="auto">
              <a:xfrm>
                <a:off x="940" y="2009"/>
                <a:ext cx="573" cy="3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sp>
            <p:nvSpPr>
              <p:cNvPr id="46" name="Rectangle 84"/>
              <p:cNvSpPr>
                <a:spLocks noChangeArrowheads="1"/>
              </p:cNvSpPr>
              <p:nvPr/>
            </p:nvSpPr>
            <p:spPr bwMode="auto">
              <a:xfrm>
                <a:off x="940" y="2009"/>
                <a:ext cx="573" cy="354"/>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grpSp>
        <p:grpSp>
          <p:nvGrpSpPr>
            <p:cNvPr id="42" name="Group 89"/>
            <p:cNvGrpSpPr>
              <a:grpSpLocks/>
            </p:cNvGrpSpPr>
            <p:nvPr/>
          </p:nvGrpSpPr>
          <p:grpSpPr bwMode="auto">
            <a:xfrm>
              <a:off x="1757363" y="3244851"/>
              <a:ext cx="401638" cy="519113"/>
              <a:chOff x="1107" y="2044"/>
              <a:chExt cx="253" cy="327"/>
            </a:xfrm>
          </p:grpSpPr>
          <p:pic>
            <p:nvPicPr>
              <p:cNvPr id="43" name="Picture 8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07" y="2044"/>
                <a:ext cx="25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8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07" y="2044"/>
                <a:ext cx="25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47" name="Text Box 4"/>
          <p:cNvSpPr txBox="1">
            <a:spLocks noChangeArrowheads="1"/>
          </p:cNvSpPr>
          <p:nvPr/>
        </p:nvSpPr>
        <p:spPr bwMode="auto">
          <a:xfrm>
            <a:off x="1401817" y="2499286"/>
            <a:ext cx="737047"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HDMI1</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48" name="Text Box 4"/>
          <p:cNvSpPr txBox="1">
            <a:spLocks noChangeArrowheads="1"/>
          </p:cNvSpPr>
          <p:nvPr/>
        </p:nvSpPr>
        <p:spPr bwMode="auto">
          <a:xfrm>
            <a:off x="2117002" y="2499286"/>
            <a:ext cx="731266"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HDMI2</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49" name="Text Box 4"/>
          <p:cNvSpPr txBox="1">
            <a:spLocks noChangeArrowheads="1"/>
          </p:cNvSpPr>
          <p:nvPr/>
        </p:nvSpPr>
        <p:spPr bwMode="auto">
          <a:xfrm>
            <a:off x="1297516" y="5455145"/>
            <a:ext cx="703674"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HDMI1</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50" name="テキスト ボックス 49"/>
          <p:cNvSpPr txBox="1"/>
          <p:nvPr/>
        </p:nvSpPr>
        <p:spPr>
          <a:xfrm>
            <a:off x="1190210" y="6198707"/>
            <a:ext cx="1131501" cy="230832"/>
          </a:xfrm>
          <a:prstGeom prst="rect">
            <a:avLst/>
          </a:prstGeom>
          <a:noFill/>
        </p:spPr>
        <p:txBody>
          <a:bodyPr wrap="square" rtlCol="0">
            <a:spAutoFit/>
          </a:bodyPr>
          <a:lstStyle/>
          <a:p>
            <a:pPr algn="ctr"/>
            <a:r>
              <a:rPr kumimoji="1" lang="en-US" altLang="ja-JP" sz="900" b="1" dirty="0" smtClean="0">
                <a:latin typeface="Arial" panose="020B0604020202020204" pitchFamily="34" charset="0"/>
                <a:ea typeface="Meiryo UI" panose="020B0604030504040204" pitchFamily="50" charset="-128"/>
                <a:cs typeface="Arial" panose="020B0604020202020204" pitchFamily="34" charset="0"/>
              </a:rPr>
              <a:t>VC1600/1300</a:t>
            </a:r>
            <a:endParaRPr kumimoji="1" lang="ja-JP" altLang="en-US" sz="900" b="1" dirty="0">
              <a:latin typeface="Arial" panose="020B0604020202020204" pitchFamily="34" charset="0"/>
              <a:ea typeface="Meiryo UI" panose="020B0604030504040204" pitchFamily="50" charset="-128"/>
              <a:cs typeface="Arial" panose="020B0604020202020204" pitchFamily="34" charset="0"/>
            </a:endParaRPr>
          </a:p>
        </p:txBody>
      </p:sp>
      <p:cxnSp>
        <p:nvCxnSpPr>
          <p:cNvPr id="51" name="直線矢印コネクタ 50"/>
          <p:cNvCxnSpPr>
            <a:stCxn id="19" idx="0"/>
            <a:endCxn id="53" idx="2"/>
          </p:cNvCxnSpPr>
          <p:nvPr/>
        </p:nvCxnSpPr>
        <p:spPr bwMode="auto">
          <a:xfrm flipV="1">
            <a:off x="2002558" y="2494273"/>
            <a:ext cx="1107756" cy="445626"/>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2" name="グループ化 51"/>
          <p:cNvGrpSpPr/>
          <p:nvPr/>
        </p:nvGrpSpPr>
        <p:grpSpPr>
          <a:xfrm>
            <a:off x="2672919" y="1784591"/>
            <a:ext cx="874789" cy="709682"/>
            <a:chOff x="6103938" y="3263901"/>
            <a:chExt cx="990600" cy="792163"/>
          </a:xfrm>
        </p:grpSpPr>
        <p:pic>
          <p:nvPicPr>
            <p:cNvPr id="53"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03938" y="3263901"/>
              <a:ext cx="990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4" name="Group 21"/>
            <p:cNvGrpSpPr>
              <a:grpSpLocks/>
            </p:cNvGrpSpPr>
            <p:nvPr/>
          </p:nvGrpSpPr>
          <p:grpSpPr bwMode="auto">
            <a:xfrm>
              <a:off x="6146800" y="3373438"/>
              <a:ext cx="909638" cy="560388"/>
              <a:chOff x="3872" y="2125"/>
              <a:chExt cx="573" cy="353"/>
            </a:xfrm>
          </p:grpSpPr>
          <p:sp>
            <p:nvSpPr>
              <p:cNvPr id="58" name="Rectangle 19"/>
              <p:cNvSpPr>
                <a:spLocks noChangeArrowheads="1"/>
              </p:cNvSpPr>
              <p:nvPr/>
            </p:nvSpPr>
            <p:spPr bwMode="auto">
              <a:xfrm>
                <a:off x="3872" y="2125"/>
                <a:ext cx="573" cy="35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sp>
            <p:nvSpPr>
              <p:cNvPr id="59" name="Rectangle 20"/>
              <p:cNvSpPr>
                <a:spLocks noChangeArrowheads="1"/>
              </p:cNvSpPr>
              <p:nvPr/>
            </p:nvSpPr>
            <p:spPr bwMode="auto">
              <a:xfrm>
                <a:off x="3872" y="2125"/>
                <a:ext cx="573" cy="353"/>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grpSp>
        <p:grpSp>
          <p:nvGrpSpPr>
            <p:cNvPr id="55" name="Group 25"/>
            <p:cNvGrpSpPr>
              <a:grpSpLocks/>
            </p:cNvGrpSpPr>
            <p:nvPr/>
          </p:nvGrpSpPr>
          <p:grpSpPr bwMode="auto">
            <a:xfrm>
              <a:off x="6423025" y="3409951"/>
              <a:ext cx="339725" cy="503238"/>
              <a:chOff x="4046" y="2148"/>
              <a:chExt cx="214" cy="317"/>
            </a:xfrm>
          </p:grpSpPr>
          <p:pic>
            <p:nvPicPr>
              <p:cNvPr id="56" name="Picture 2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046" y="2148"/>
                <a:ext cx="214"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Picture 2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46" y="2148"/>
                <a:ext cx="214"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60" name="Text Box 4"/>
          <p:cNvSpPr txBox="1">
            <a:spLocks noChangeArrowheads="1"/>
          </p:cNvSpPr>
          <p:nvPr/>
        </p:nvSpPr>
        <p:spPr bwMode="auto">
          <a:xfrm>
            <a:off x="2952571" y="2492129"/>
            <a:ext cx="786341"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HDMI3</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61" name="Text Box 4"/>
          <p:cNvSpPr txBox="1">
            <a:spLocks noChangeArrowheads="1"/>
          </p:cNvSpPr>
          <p:nvPr/>
        </p:nvSpPr>
        <p:spPr bwMode="auto">
          <a:xfrm>
            <a:off x="2513899" y="1571010"/>
            <a:ext cx="1171863"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Local site</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62" name="Text Box 4"/>
          <p:cNvSpPr txBox="1">
            <a:spLocks noChangeArrowheads="1"/>
          </p:cNvSpPr>
          <p:nvPr/>
        </p:nvSpPr>
        <p:spPr bwMode="auto">
          <a:xfrm>
            <a:off x="1603055" y="1571010"/>
            <a:ext cx="1155364"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Remote site</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63" name="Text Box 4"/>
          <p:cNvSpPr txBox="1">
            <a:spLocks noChangeArrowheads="1"/>
          </p:cNvSpPr>
          <p:nvPr/>
        </p:nvSpPr>
        <p:spPr bwMode="auto">
          <a:xfrm>
            <a:off x="693999" y="1576374"/>
            <a:ext cx="1108643"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PC Contents</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64" name="Text Box 4"/>
          <p:cNvSpPr txBox="1">
            <a:spLocks noChangeArrowheads="1"/>
          </p:cNvSpPr>
          <p:nvPr/>
        </p:nvSpPr>
        <p:spPr bwMode="auto">
          <a:xfrm>
            <a:off x="670569" y="4532016"/>
            <a:ext cx="1120317"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Remote site</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65" name="Text Box 4"/>
          <p:cNvSpPr txBox="1">
            <a:spLocks noChangeArrowheads="1"/>
          </p:cNvSpPr>
          <p:nvPr/>
        </p:nvSpPr>
        <p:spPr bwMode="auto">
          <a:xfrm>
            <a:off x="1600063" y="4539935"/>
            <a:ext cx="1023478"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PC Contents</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66" name="テキスト ボックス 65"/>
          <p:cNvSpPr txBox="1"/>
          <p:nvPr/>
        </p:nvSpPr>
        <p:spPr>
          <a:xfrm>
            <a:off x="340536" y="1034623"/>
            <a:ext cx="3723464" cy="307777"/>
          </a:xfrm>
          <a:prstGeom prst="rect">
            <a:avLst/>
          </a:prstGeom>
          <a:noFill/>
        </p:spPr>
        <p:txBody>
          <a:bodyPr wrap="square" rtlCol="0">
            <a:spAutoFit/>
          </a:bodyPr>
          <a:lstStyle/>
          <a:p>
            <a:pPr marL="171450" indent="-171450">
              <a:buFont typeface="Wingdings" panose="05000000000000000000" pitchFamily="2" charset="2"/>
              <a:buChar char="n"/>
            </a:pPr>
            <a:r>
              <a:rPr kumimoji="1" lang="en-US" altLang="ja-JP" sz="1400" b="1" dirty="0">
                <a:latin typeface="Arial" panose="020B0604020202020204" pitchFamily="34" charset="0"/>
                <a:ea typeface="Meiryo UI" panose="020B0604030504040204" pitchFamily="50" charset="-128"/>
                <a:cs typeface="Arial" panose="020B0604020202020204" pitchFamily="34" charset="0"/>
              </a:rPr>
              <a:t>T</a:t>
            </a:r>
            <a:r>
              <a:rPr kumimoji="1" lang="en-US" altLang="ja-JP" sz="1400" b="1" dirty="0" smtClean="0">
                <a:latin typeface="Arial" panose="020B0604020202020204" pitchFamily="34" charset="0"/>
                <a:ea typeface="Meiryo UI" panose="020B0604030504040204" pitchFamily="50" charset="-128"/>
                <a:cs typeface="Arial" panose="020B0604020202020204" pitchFamily="34" charset="0"/>
              </a:rPr>
              <a:t>riple Monitor Support (VC1600 only)</a:t>
            </a:r>
            <a:endParaRPr kumimoji="1" lang="ja-JP" altLang="en-US" sz="1400" b="1" dirty="0">
              <a:latin typeface="Arial" panose="020B0604020202020204" pitchFamily="34" charset="0"/>
              <a:ea typeface="Meiryo UI" panose="020B0604030504040204" pitchFamily="50" charset="-128"/>
              <a:cs typeface="Arial" panose="020B0604020202020204" pitchFamily="34" charset="0"/>
            </a:endParaRPr>
          </a:p>
        </p:txBody>
      </p:sp>
      <p:pic>
        <p:nvPicPr>
          <p:cNvPr id="67" name="Picture 6" descr="T4000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325775" y="3503338"/>
            <a:ext cx="981405" cy="21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8" name="直線矢印コネクタ 67"/>
          <p:cNvCxnSpPr>
            <a:stCxn id="90" idx="3"/>
            <a:endCxn id="67" idx="1"/>
          </p:cNvCxnSpPr>
          <p:nvPr/>
        </p:nvCxnSpPr>
        <p:spPr bwMode="auto">
          <a:xfrm>
            <a:off x="6692317" y="3610990"/>
            <a:ext cx="633458" cy="514"/>
          </a:xfrm>
          <a:prstGeom prst="straightConnector1">
            <a:avLst/>
          </a:prstGeom>
          <a:solidFill>
            <a:schemeClr val="accent1"/>
          </a:solidFill>
          <a:ln w="2857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Text Box 4"/>
          <p:cNvSpPr txBox="1">
            <a:spLocks noChangeArrowheads="1"/>
          </p:cNvSpPr>
          <p:nvPr/>
        </p:nvSpPr>
        <p:spPr bwMode="auto">
          <a:xfrm>
            <a:off x="6571700" y="3634703"/>
            <a:ext cx="800639"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HDMI3</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70" name="Text Box 4"/>
          <p:cNvSpPr txBox="1">
            <a:spLocks noChangeArrowheads="1"/>
          </p:cNvSpPr>
          <p:nvPr/>
        </p:nvSpPr>
        <p:spPr bwMode="auto">
          <a:xfrm>
            <a:off x="7014544" y="3143070"/>
            <a:ext cx="1571128" cy="369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Digital Recorder</a:t>
            </a:r>
          </a:p>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DMR-T4000R</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cxnSp>
        <p:nvCxnSpPr>
          <p:cNvPr id="71" name="直線矢印コネクタ 70"/>
          <p:cNvCxnSpPr>
            <a:stCxn id="90" idx="0"/>
            <a:endCxn id="73" idx="2"/>
          </p:cNvCxnSpPr>
          <p:nvPr/>
        </p:nvCxnSpPr>
        <p:spPr bwMode="auto">
          <a:xfrm flipH="1" flipV="1">
            <a:off x="5709715" y="3069187"/>
            <a:ext cx="395264" cy="379689"/>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2" name="グループ化 71"/>
          <p:cNvGrpSpPr/>
          <p:nvPr/>
        </p:nvGrpSpPr>
        <p:grpSpPr>
          <a:xfrm>
            <a:off x="5272320" y="2359505"/>
            <a:ext cx="874789" cy="709682"/>
            <a:chOff x="6344184" y="3447278"/>
            <a:chExt cx="874789" cy="709682"/>
          </a:xfrm>
        </p:grpSpPr>
        <p:pic>
          <p:nvPicPr>
            <p:cNvPr id="73"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4184" y="3447278"/>
              <a:ext cx="874789" cy="709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 name="Rectangle 19"/>
            <p:cNvSpPr>
              <a:spLocks noChangeArrowheads="1"/>
            </p:cNvSpPr>
            <p:nvPr/>
          </p:nvSpPr>
          <p:spPr bwMode="auto">
            <a:xfrm>
              <a:off x="6382035" y="3545410"/>
              <a:ext cx="803292" cy="50204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sp>
          <p:nvSpPr>
            <p:cNvPr id="75" name="Rectangle 20"/>
            <p:cNvSpPr>
              <a:spLocks noChangeArrowheads="1"/>
            </p:cNvSpPr>
            <p:nvPr/>
          </p:nvSpPr>
          <p:spPr bwMode="auto">
            <a:xfrm>
              <a:off x="6382035" y="3545410"/>
              <a:ext cx="803292" cy="502040"/>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pic>
          <p:nvPicPr>
            <p:cNvPr id="7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82035" y="3545411"/>
              <a:ext cx="803292" cy="502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cxnSp>
        <p:nvCxnSpPr>
          <p:cNvPr id="77" name="直線矢印コネクタ 76"/>
          <p:cNvCxnSpPr>
            <a:stCxn id="90" idx="0"/>
            <a:endCxn id="79" idx="2"/>
          </p:cNvCxnSpPr>
          <p:nvPr/>
        </p:nvCxnSpPr>
        <p:spPr bwMode="auto">
          <a:xfrm flipV="1">
            <a:off x="6104979" y="3067805"/>
            <a:ext cx="548174" cy="381071"/>
          </a:xfrm>
          <a:prstGeom prst="straightConnector1">
            <a:avLst/>
          </a:prstGeom>
          <a:solidFill>
            <a:schemeClr val="accent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8" name="グループ化 77"/>
          <p:cNvGrpSpPr/>
          <p:nvPr/>
        </p:nvGrpSpPr>
        <p:grpSpPr>
          <a:xfrm>
            <a:off x="6215758" y="2358123"/>
            <a:ext cx="874789" cy="709682"/>
            <a:chOff x="1449388" y="3081338"/>
            <a:chExt cx="990600" cy="792163"/>
          </a:xfrm>
        </p:grpSpPr>
        <p:pic>
          <p:nvPicPr>
            <p:cNvPr id="79" name="Picture 8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9388" y="3081338"/>
              <a:ext cx="990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0" name="Group 85"/>
            <p:cNvGrpSpPr>
              <a:grpSpLocks/>
            </p:cNvGrpSpPr>
            <p:nvPr/>
          </p:nvGrpSpPr>
          <p:grpSpPr bwMode="auto">
            <a:xfrm>
              <a:off x="1492251" y="3189288"/>
              <a:ext cx="909638" cy="561975"/>
              <a:chOff x="940" y="2009"/>
              <a:chExt cx="573" cy="354"/>
            </a:xfrm>
          </p:grpSpPr>
          <p:sp>
            <p:nvSpPr>
              <p:cNvPr id="84" name="Rectangle 83"/>
              <p:cNvSpPr>
                <a:spLocks noChangeArrowheads="1"/>
              </p:cNvSpPr>
              <p:nvPr/>
            </p:nvSpPr>
            <p:spPr bwMode="auto">
              <a:xfrm>
                <a:off x="940" y="2009"/>
                <a:ext cx="573" cy="3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sp>
            <p:nvSpPr>
              <p:cNvPr id="85" name="Rectangle 84"/>
              <p:cNvSpPr>
                <a:spLocks noChangeArrowheads="1"/>
              </p:cNvSpPr>
              <p:nvPr/>
            </p:nvSpPr>
            <p:spPr bwMode="auto">
              <a:xfrm>
                <a:off x="940" y="2009"/>
                <a:ext cx="573" cy="354"/>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grpSp>
        <p:grpSp>
          <p:nvGrpSpPr>
            <p:cNvPr id="81" name="Group 89"/>
            <p:cNvGrpSpPr>
              <a:grpSpLocks/>
            </p:cNvGrpSpPr>
            <p:nvPr/>
          </p:nvGrpSpPr>
          <p:grpSpPr bwMode="auto">
            <a:xfrm>
              <a:off x="1757363" y="3244851"/>
              <a:ext cx="401638" cy="519113"/>
              <a:chOff x="1107" y="2044"/>
              <a:chExt cx="253" cy="327"/>
            </a:xfrm>
          </p:grpSpPr>
          <p:pic>
            <p:nvPicPr>
              <p:cNvPr id="82" name="Picture 8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07" y="2044"/>
                <a:ext cx="25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 name="Picture 8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07" y="2044"/>
                <a:ext cx="25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86" name="Text Box 4"/>
          <p:cNvSpPr txBox="1">
            <a:spLocks noChangeArrowheads="1"/>
          </p:cNvSpPr>
          <p:nvPr/>
        </p:nvSpPr>
        <p:spPr bwMode="auto">
          <a:xfrm>
            <a:off x="5755797" y="3056838"/>
            <a:ext cx="757104"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HDMI1</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87" name="Text Box 4"/>
          <p:cNvSpPr txBox="1">
            <a:spLocks noChangeArrowheads="1"/>
          </p:cNvSpPr>
          <p:nvPr/>
        </p:nvSpPr>
        <p:spPr bwMode="auto">
          <a:xfrm>
            <a:off x="6571866" y="3064789"/>
            <a:ext cx="699134"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HDMI2</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88" name="Text Box 4"/>
          <p:cNvSpPr txBox="1">
            <a:spLocks noChangeArrowheads="1"/>
          </p:cNvSpPr>
          <p:nvPr/>
        </p:nvSpPr>
        <p:spPr bwMode="auto">
          <a:xfrm>
            <a:off x="6072639" y="2151193"/>
            <a:ext cx="1152785"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Remote site</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89" name="Text Box 4"/>
          <p:cNvSpPr txBox="1">
            <a:spLocks noChangeArrowheads="1"/>
          </p:cNvSpPr>
          <p:nvPr/>
        </p:nvSpPr>
        <p:spPr bwMode="auto">
          <a:xfrm>
            <a:off x="5129201" y="2156557"/>
            <a:ext cx="1108643"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PC Contents</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pic>
        <p:nvPicPr>
          <p:cNvPr id="90" name="Picture 4" descr="KX_VC1600黒"/>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517640" y="3448876"/>
            <a:ext cx="1174677" cy="324228"/>
          </a:xfrm>
          <a:prstGeom prst="rect">
            <a:avLst/>
          </a:prstGeom>
          <a:noFill/>
          <a:extLst>
            <a:ext uri="{909E8E84-426E-40DD-AFC4-6F175D3DCCD1}">
              <a14:hiddenFill xmlns:a14="http://schemas.microsoft.com/office/drawing/2010/main">
                <a:solidFill>
                  <a:srgbClr val="FFFFFF"/>
                </a:solidFill>
              </a14:hiddenFill>
            </a:ext>
          </a:extLst>
        </p:spPr>
      </p:pic>
      <p:sp>
        <p:nvSpPr>
          <p:cNvPr id="91" name="テキスト ボックス 90"/>
          <p:cNvSpPr txBox="1"/>
          <p:nvPr/>
        </p:nvSpPr>
        <p:spPr>
          <a:xfrm>
            <a:off x="5539229" y="3768160"/>
            <a:ext cx="1131501" cy="230832"/>
          </a:xfrm>
          <a:prstGeom prst="rect">
            <a:avLst/>
          </a:prstGeom>
          <a:noFill/>
        </p:spPr>
        <p:txBody>
          <a:bodyPr wrap="square" rtlCol="0">
            <a:spAutoFit/>
          </a:bodyPr>
          <a:lstStyle/>
          <a:p>
            <a:pPr algn="ctr"/>
            <a:r>
              <a:rPr kumimoji="1" lang="en-US" altLang="ja-JP" sz="900" b="1" dirty="0" smtClean="0">
                <a:latin typeface="Arial" panose="020B0604020202020204" pitchFamily="34" charset="0"/>
                <a:ea typeface="Meiryo UI" panose="020B0604030504040204" pitchFamily="50" charset="-128"/>
                <a:cs typeface="Arial" panose="020B0604020202020204" pitchFamily="34" charset="0"/>
              </a:rPr>
              <a:t>VC1600</a:t>
            </a:r>
            <a:endParaRPr kumimoji="1" lang="ja-JP" altLang="en-US" sz="900" b="1" dirty="0">
              <a:latin typeface="Arial" panose="020B0604020202020204" pitchFamily="34" charset="0"/>
              <a:ea typeface="Meiryo UI" panose="020B0604030504040204" pitchFamily="50" charset="-128"/>
              <a:cs typeface="Arial" panose="020B0604020202020204" pitchFamily="34" charset="0"/>
            </a:endParaRPr>
          </a:p>
        </p:txBody>
      </p:sp>
      <p:sp>
        <p:nvSpPr>
          <p:cNvPr id="92" name="テキスト ボックス 91"/>
          <p:cNvSpPr txBox="1">
            <a:spLocks noChangeArrowheads="1"/>
          </p:cNvSpPr>
          <p:nvPr/>
        </p:nvSpPr>
        <p:spPr bwMode="auto">
          <a:xfrm>
            <a:off x="4803035" y="4488631"/>
            <a:ext cx="3503436"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square" lIns="0" tIns="0" rIns="0" bIns="0"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1100" dirty="0" smtClean="0">
                <a:ea typeface="Meiryo UI" panose="020B0604030504040204" pitchFamily="50" charset="-128"/>
                <a:cs typeface="Arial" panose="020B0604020202020204" pitchFamily="34" charset="0"/>
              </a:rPr>
              <a:t>Recording can be made by utilizing HDMI3 interface.</a:t>
            </a:r>
            <a:r>
              <a:rPr lang="en-US" altLang="ja-JP" sz="1000" dirty="0" smtClean="0">
                <a:ea typeface="Meiryo UI" panose="020B0604030504040204" pitchFamily="50" charset="-128"/>
                <a:cs typeface="Arial" panose="020B0604020202020204" pitchFamily="34" charset="0"/>
              </a:rPr>
              <a:t/>
            </a:r>
            <a:br>
              <a:rPr lang="en-US" altLang="ja-JP" sz="1000" dirty="0" smtClean="0">
                <a:ea typeface="Meiryo UI" panose="020B0604030504040204" pitchFamily="50" charset="-128"/>
                <a:cs typeface="Arial" panose="020B0604020202020204" pitchFamily="34" charset="0"/>
              </a:rPr>
            </a:br>
            <a:r>
              <a:rPr lang="en-US" altLang="ja-JP" sz="1000" dirty="0" smtClean="0">
                <a:ea typeface="Meiryo UI" panose="020B0604030504040204" pitchFamily="50" charset="-128"/>
                <a:cs typeface="Arial" panose="020B0604020202020204" pitchFamily="34" charset="0"/>
              </a:rPr>
              <a:t>* Video Image of HDMI1 or HDMI2 + Audio of all sites.</a:t>
            </a:r>
          </a:p>
          <a:p>
            <a:pPr eaLnBrk="1" hangingPunct="1"/>
            <a:r>
              <a:rPr lang="en-US" altLang="ja-JP" sz="1000" dirty="0" smtClean="0">
                <a:ea typeface="Meiryo UI" panose="020B0604030504040204" pitchFamily="50" charset="-128"/>
                <a:cs typeface="Arial" panose="020B0604020202020204" pitchFamily="34" charset="0"/>
              </a:rPr>
              <a:t>* In Triple Monitor operation, it can not be used.</a:t>
            </a:r>
          </a:p>
        </p:txBody>
      </p:sp>
      <p:sp>
        <p:nvSpPr>
          <p:cNvPr id="94" name="テキスト ボックス 93"/>
          <p:cNvSpPr txBox="1"/>
          <p:nvPr/>
        </p:nvSpPr>
        <p:spPr>
          <a:xfrm>
            <a:off x="345782" y="3897770"/>
            <a:ext cx="3718218" cy="307777"/>
          </a:xfrm>
          <a:prstGeom prst="rect">
            <a:avLst/>
          </a:prstGeom>
          <a:noFill/>
        </p:spPr>
        <p:txBody>
          <a:bodyPr wrap="square" rtlCol="0">
            <a:spAutoFit/>
          </a:bodyPr>
          <a:lstStyle/>
          <a:p>
            <a:pPr marL="171450" indent="-171450">
              <a:buFont typeface="Wingdings" panose="05000000000000000000" pitchFamily="2" charset="2"/>
              <a:buChar char="n"/>
            </a:pPr>
            <a:r>
              <a:rPr kumimoji="1" lang="en-US" altLang="ja-JP" sz="1400" b="1" dirty="0" smtClean="0">
                <a:latin typeface="Arial" panose="020B0604020202020204" pitchFamily="34" charset="0"/>
                <a:ea typeface="Meiryo UI" panose="020B0604030504040204" pitchFamily="50" charset="-128"/>
                <a:cs typeface="Arial" panose="020B0604020202020204" pitchFamily="34" charset="0"/>
              </a:rPr>
              <a:t>Dual Monitor Support (VC1600/1300)</a:t>
            </a:r>
            <a:endParaRPr kumimoji="1" lang="ja-JP" altLang="en-US" sz="1400" b="1" dirty="0">
              <a:latin typeface="Arial" panose="020B0604020202020204" pitchFamily="34" charset="0"/>
              <a:ea typeface="Meiryo UI" panose="020B0604030504040204" pitchFamily="50" charset="-128"/>
              <a:cs typeface="Arial" panose="020B0604020202020204" pitchFamily="34" charset="0"/>
            </a:endParaRPr>
          </a:p>
        </p:txBody>
      </p:sp>
      <p:sp>
        <p:nvSpPr>
          <p:cNvPr id="95" name="Text Box 4"/>
          <p:cNvSpPr txBox="1">
            <a:spLocks noChangeArrowheads="1"/>
          </p:cNvSpPr>
          <p:nvPr/>
        </p:nvSpPr>
        <p:spPr bwMode="auto">
          <a:xfrm>
            <a:off x="2104374" y="5471047"/>
            <a:ext cx="699134" cy="23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55" tIns="45677" rIns="91355" bIns="45677">
            <a:spAutoFit/>
          </a:bodyPr>
          <a:lstStyle>
            <a:lvl1pPr marL="457200" indent="-4572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900" b="1" dirty="0" smtClean="0">
                <a:latin typeface="Arial" panose="020B0604020202020204" pitchFamily="34" charset="0"/>
                <a:ea typeface="Meiryo UI" panose="020B0604030504040204" pitchFamily="50" charset="-128"/>
                <a:cs typeface="Arial" panose="020B0604020202020204" pitchFamily="34" charset="0"/>
              </a:rPr>
              <a:t>HDMI2</a:t>
            </a:r>
            <a:endParaRPr lang="ja-JP" altLang="en-US" sz="900" b="1" dirty="0">
              <a:latin typeface="Arial" panose="020B0604020202020204" pitchFamily="34" charset="0"/>
              <a:ea typeface="Meiryo UI" panose="020B0604030504040204" pitchFamily="50" charset="-128"/>
              <a:cs typeface="Arial" panose="020B0604020202020204" pitchFamily="34" charset="0"/>
            </a:endParaRPr>
          </a:p>
        </p:txBody>
      </p:sp>
      <p:cxnSp>
        <p:nvCxnSpPr>
          <p:cNvPr id="96" name="直線コネクタ 95"/>
          <p:cNvCxnSpPr/>
          <p:nvPr/>
        </p:nvCxnSpPr>
        <p:spPr bwMode="auto">
          <a:xfrm>
            <a:off x="241876" y="3704944"/>
            <a:ext cx="4242660" cy="0"/>
          </a:xfrm>
          <a:prstGeom prst="line">
            <a:avLst/>
          </a:prstGeom>
          <a:solidFill>
            <a:schemeClr val="accent1"/>
          </a:solidFill>
          <a:ln w="127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7" name="テキスト ボックス 96"/>
          <p:cNvSpPr txBox="1"/>
          <p:nvPr/>
        </p:nvSpPr>
        <p:spPr>
          <a:xfrm>
            <a:off x="4617676" y="1035214"/>
            <a:ext cx="3611354" cy="307777"/>
          </a:xfrm>
          <a:prstGeom prst="rect">
            <a:avLst/>
          </a:prstGeom>
          <a:noFill/>
        </p:spPr>
        <p:txBody>
          <a:bodyPr wrap="square" rtlCol="0">
            <a:spAutoFit/>
          </a:bodyPr>
          <a:lstStyle/>
          <a:p>
            <a:pPr marL="171450" indent="-171450">
              <a:buFont typeface="Wingdings" panose="05000000000000000000" pitchFamily="2" charset="2"/>
              <a:buChar char="n"/>
            </a:pPr>
            <a:r>
              <a:rPr kumimoji="1" lang="en-US" altLang="ja-JP" sz="1400" b="1" dirty="0" smtClean="0">
                <a:latin typeface="Arial" panose="020B0604020202020204" pitchFamily="34" charset="0"/>
                <a:ea typeface="Meiryo UI" panose="020B0604030504040204" pitchFamily="50" charset="-128"/>
                <a:cs typeface="Arial" panose="020B0604020202020204" pitchFamily="34" charset="0"/>
              </a:rPr>
              <a:t>Recording by using HDMI3 interface</a:t>
            </a:r>
            <a:endParaRPr kumimoji="1" lang="ja-JP" altLang="en-US" sz="1400" b="1" dirty="0">
              <a:latin typeface="Arial" panose="020B0604020202020204" pitchFamily="34" charset="0"/>
              <a:ea typeface="Meiryo UI" panose="020B0604030504040204" pitchFamily="50" charset="-128"/>
              <a:cs typeface="Arial" panose="020B0604020202020204" pitchFamily="34" charset="0"/>
            </a:endParaRPr>
          </a:p>
        </p:txBody>
      </p:sp>
      <p:grpSp>
        <p:nvGrpSpPr>
          <p:cNvPr id="99" name="グループ化 98"/>
          <p:cNvGrpSpPr/>
          <p:nvPr/>
        </p:nvGrpSpPr>
        <p:grpSpPr>
          <a:xfrm>
            <a:off x="803924" y="4753278"/>
            <a:ext cx="874789" cy="709682"/>
            <a:chOff x="1449388" y="3081338"/>
            <a:chExt cx="990600" cy="792163"/>
          </a:xfrm>
        </p:grpSpPr>
        <p:pic>
          <p:nvPicPr>
            <p:cNvPr id="100" name="Picture 8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9388" y="3081338"/>
              <a:ext cx="990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1" name="Group 85"/>
            <p:cNvGrpSpPr>
              <a:grpSpLocks/>
            </p:cNvGrpSpPr>
            <p:nvPr/>
          </p:nvGrpSpPr>
          <p:grpSpPr bwMode="auto">
            <a:xfrm>
              <a:off x="1492251" y="3189288"/>
              <a:ext cx="909638" cy="561975"/>
              <a:chOff x="940" y="2009"/>
              <a:chExt cx="573" cy="354"/>
            </a:xfrm>
          </p:grpSpPr>
          <p:sp>
            <p:nvSpPr>
              <p:cNvPr id="105" name="Rectangle 83"/>
              <p:cNvSpPr>
                <a:spLocks noChangeArrowheads="1"/>
              </p:cNvSpPr>
              <p:nvPr/>
            </p:nvSpPr>
            <p:spPr bwMode="auto">
              <a:xfrm>
                <a:off x="940" y="2009"/>
                <a:ext cx="573" cy="3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sp>
            <p:nvSpPr>
              <p:cNvPr id="106" name="Rectangle 84"/>
              <p:cNvSpPr>
                <a:spLocks noChangeArrowheads="1"/>
              </p:cNvSpPr>
              <p:nvPr/>
            </p:nvSpPr>
            <p:spPr bwMode="auto">
              <a:xfrm>
                <a:off x="940" y="2009"/>
                <a:ext cx="573" cy="354"/>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sz="900">
                  <a:latin typeface="Arial" panose="020B0604020202020204" pitchFamily="34" charset="0"/>
                  <a:cs typeface="Arial" panose="020B0604020202020204" pitchFamily="34" charset="0"/>
                </a:endParaRPr>
              </a:p>
            </p:txBody>
          </p:sp>
        </p:grpSp>
        <p:grpSp>
          <p:nvGrpSpPr>
            <p:cNvPr id="102" name="Group 89"/>
            <p:cNvGrpSpPr>
              <a:grpSpLocks/>
            </p:cNvGrpSpPr>
            <p:nvPr/>
          </p:nvGrpSpPr>
          <p:grpSpPr bwMode="auto">
            <a:xfrm>
              <a:off x="1757363" y="3244851"/>
              <a:ext cx="401638" cy="519113"/>
              <a:chOff x="1107" y="2044"/>
              <a:chExt cx="253" cy="327"/>
            </a:xfrm>
          </p:grpSpPr>
          <p:pic>
            <p:nvPicPr>
              <p:cNvPr id="103" name="Picture 8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07" y="2044"/>
                <a:ext cx="25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 name="Picture 8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07" y="2044"/>
                <a:ext cx="25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2" name="テキスト ボックス 1"/>
          <p:cNvSpPr txBox="1"/>
          <p:nvPr/>
        </p:nvSpPr>
        <p:spPr>
          <a:xfrm>
            <a:off x="7612179" y="1294617"/>
            <a:ext cx="1139748" cy="253916"/>
          </a:xfrm>
          <a:prstGeom prst="rect">
            <a:avLst/>
          </a:prstGeom>
          <a:noFill/>
        </p:spPr>
        <p:txBody>
          <a:bodyPr wrap="square" rtlCol="0">
            <a:spAutoFit/>
          </a:bodyPr>
          <a:lstStyle/>
          <a:p>
            <a:r>
              <a:rPr kumimoji="1" lang="en-US" altLang="ja-JP" sz="1050" dirty="0" smtClean="0"/>
              <a:t>(VC1600 only)</a:t>
            </a:r>
            <a:endParaRPr kumimoji="1" lang="ja-JP" altLang="en-US" sz="1050" dirty="0"/>
          </a:p>
        </p:txBody>
      </p:sp>
      <p:sp>
        <p:nvSpPr>
          <p:cNvPr id="107" name="テキスト ボックス 106"/>
          <p:cNvSpPr txBox="1">
            <a:spLocks noChangeArrowheads="1"/>
          </p:cNvSpPr>
          <p:nvPr/>
        </p:nvSpPr>
        <p:spPr bwMode="auto">
          <a:xfrm>
            <a:off x="4814765" y="5014582"/>
            <a:ext cx="406351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square" lIns="0" tIns="0" rIns="0" bIns="0"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en-US" altLang="ja-JP" sz="900" dirty="0" smtClean="0">
                <a:solidFill>
                  <a:srgbClr val="FF0000"/>
                </a:solidFill>
                <a:ea typeface="Meiryo UI" panose="020B0604030504040204" pitchFamily="50" charset="-128"/>
                <a:cs typeface="Arial" panose="020B0604020202020204" pitchFamily="34" charset="0"/>
              </a:rPr>
              <a:t>Note: </a:t>
            </a:r>
            <a:r>
              <a:rPr lang="en-US" altLang="ja-JP" sz="900" dirty="0" smtClean="0">
                <a:ea typeface="Meiryo UI" panose="020B0604030504040204" pitchFamily="50" charset="-128"/>
                <a:cs typeface="Arial" panose="020B0604020202020204" pitchFamily="34" charset="0"/>
              </a:rPr>
              <a:t>In case of Dual Stream + Dual/Triple Monitor condition, recordable video image will be PC Contents or Remote site video image.</a:t>
            </a:r>
            <a:endParaRPr lang="en-US" altLang="ja-JP" sz="700" dirty="0" smtClean="0">
              <a:ea typeface="Meiryo UI" panose="020B0604030504040204" pitchFamily="50" charset="-128"/>
              <a:cs typeface="Arial" panose="020B0604020202020204" pitchFamily="34" charset="0"/>
            </a:endParaRPr>
          </a:p>
        </p:txBody>
      </p:sp>
      <p:cxnSp>
        <p:nvCxnSpPr>
          <p:cNvPr id="108" name="直線コネクタ 107"/>
          <p:cNvCxnSpPr/>
          <p:nvPr/>
        </p:nvCxnSpPr>
        <p:spPr bwMode="auto">
          <a:xfrm>
            <a:off x="4523611" y="1109785"/>
            <a:ext cx="0" cy="5204338"/>
          </a:xfrm>
          <a:prstGeom prst="line">
            <a:avLst/>
          </a:prstGeom>
          <a:solidFill>
            <a:schemeClr val="accent1"/>
          </a:solidFill>
          <a:ln w="12700"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968974748"/>
      </p:ext>
    </p:extLst>
  </p:cSld>
  <p:clrMapOvr>
    <a:masterClrMapping/>
  </p:clrMapOvr>
  <p:transition spd="med">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KE-OFF DISPLAYTYPE" val="0"/>
</p:tagLst>
</file>

<file path=ppt/theme/theme1.xml><?xml version="1.0" encoding="utf-8"?>
<a:theme xmlns:a="http://schemas.openxmlformats.org/drawingml/2006/main" name="1_Standarddesign">
  <a:themeElements>
    <a:clrScheme name="1_Standarddesign 1">
      <a:dk1>
        <a:srgbClr val="000000"/>
      </a:dk1>
      <a:lt1>
        <a:srgbClr val="FFFFFF"/>
      </a:lt1>
      <a:dk2>
        <a:srgbClr val="494949"/>
      </a:dk2>
      <a:lt2>
        <a:srgbClr val="3E7EA6"/>
      </a:lt2>
      <a:accent1>
        <a:srgbClr val="6E6E6E"/>
      </a:accent1>
      <a:accent2>
        <a:srgbClr val="9B9B9B"/>
      </a:accent2>
      <a:accent3>
        <a:srgbClr val="FFFFFF"/>
      </a:accent3>
      <a:accent4>
        <a:srgbClr val="000000"/>
      </a:accent4>
      <a:accent5>
        <a:srgbClr val="BABABA"/>
      </a:accent5>
      <a:accent6>
        <a:srgbClr val="8C8C8C"/>
      </a:accent6>
      <a:hlink>
        <a:srgbClr val="C1C1C1"/>
      </a:hlink>
      <a:folHlink>
        <a:srgbClr val="E6E6E6"/>
      </a:folHlink>
    </a:clrScheme>
    <a:fontScheme name="1_Standard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ja-JP"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ja-JP" sz="1800" b="0" i="0" u="none" strike="noStrike" cap="none" normalizeH="0" baseline="0" smtClean="0">
            <a:ln>
              <a:noFill/>
            </a:ln>
            <a:solidFill>
              <a:schemeClr val="tx1"/>
            </a:solidFill>
            <a:effectLst/>
            <a:latin typeface="Arial" charset="0"/>
          </a:defRPr>
        </a:defPPr>
      </a:lstStyle>
    </a:lnDef>
  </a:objectDefaults>
  <a:extraClrSchemeLst>
    <a:extraClrScheme>
      <a:clrScheme name="1_Standarddesign 1">
        <a:dk1>
          <a:srgbClr val="000000"/>
        </a:dk1>
        <a:lt1>
          <a:srgbClr val="FFFFFF"/>
        </a:lt1>
        <a:dk2>
          <a:srgbClr val="494949"/>
        </a:dk2>
        <a:lt2>
          <a:srgbClr val="3E7EA6"/>
        </a:lt2>
        <a:accent1>
          <a:srgbClr val="6E6E6E"/>
        </a:accent1>
        <a:accent2>
          <a:srgbClr val="9B9B9B"/>
        </a:accent2>
        <a:accent3>
          <a:srgbClr val="FFFFFF"/>
        </a:accent3>
        <a:accent4>
          <a:srgbClr val="000000"/>
        </a:accent4>
        <a:accent5>
          <a:srgbClr val="BABABA"/>
        </a:accent5>
        <a:accent6>
          <a:srgbClr val="8C8C8C"/>
        </a:accent6>
        <a:hlink>
          <a:srgbClr val="C1C1C1"/>
        </a:hlink>
        <a:folHlink>
          <a:srgbClr val="E6E6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19693</TotalTime>
  <Words>1160</Words>
  <Application>Microsoft Office PowerPoint</Application>
  <PresentationFormat>画面に合わせる (4:3)</PresentationFormat>
  <Paragraphs>231</Paragraphs>
  <Slides>8</Slides>
  <Notes>7</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1_Standarddesign</vt:lpstr>
      <vt:lpstr>PowerPoint プレゼンテーション</vt:lpstr>
      <vt:lpstr>History of Revision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PresentationPoint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Panasonic HD映像コミュニケーションシステム</dc:title>
  <dc:creator>伊藤 重樹&lt;itou.shigeki@jp.panasonic.com&gt;</dc:creator>
  <cp:lastModifiedBy>全社標準ＰＣ</cp:lastModifiedBy>
  <cp:revision>1251</cp:revision>
  <cp:lastPrinted>2005-03-15T07:48:11Z</cp:lastPrinted>
  <dcterms:created xsi:type="dcterms:W3CDTF">2004-11-16T16:03:16Z</dcterms:created>
  <dcterms:modified xsi:type="dcterms:W3CDTF">2015-07-14T00:50:15Z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PPL_Language">
    <vt:i4>1031</vt:i4>
  </property>
</Properties>
</file>